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362" r:id="rId2"/>
    <p:sldId id="460" r:id="rId3"/>
    <p:sldId id="459" r:id="rId4"/>
    <p:sldId id="461" r:id="rId5"/>
    <p:sldId id="462" r:id="rId6"/>
    <p:sldId id="463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  <p:sldId id="458" r:id="rId17"/>
    <p:sldId id="473" r:id="rId18"/>
    <p:sldId id="474" r:id="rId19"/>
    <p:sldId id="475" r:id="rId20"/>
  </p:sldIdLst>
  <p:sldSz cx="12192000" cy="6858000"/>
  <p:notesSz cx="6797675" cy="99282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18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A8C50B-0AB8-4280-BE1D-BF2BF9FAAC96}" v="20" dt="2021-09-30T20:57:15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1" autoAdjust="0"/>
    <p:restoredTop sz="97975" autoAdjust="0"/>
  </p:normalViewPr>
  <p:slideViewPr>
    <p:cSldViewPr snapToGrid="0">
      <p:cViewPr varScale="1">
        <p:scale>
          <a:sx n="83" d="100"/>
          <a:sy n="83" d="100"/>
        </p:scale>
        <p:origin x="108" y="5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4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ogramas Especiales Hospital San Juan Bautista E.S.E" userId="4161ee47-aec0-4be9-95b6-b86040d965a5" providerId="ADAL" clId="{CAA8C50B-0AB8-4280-BE1D-BF2BF9FAAC96}"/>
    <pc:docChg chg="undo redo custSel addSld delSld modSld sldOrd delMainMaster">
      <pc:chgData name="Programas Especiales Hospital San Juan Bautista E.S.E" userId="4161ee47-aec0-4be9-95b6-b86040d965a5" providerId="ADAL" clId="{CAA8C50B-0AB8-4280-BE1D-BF2BF9FAAC96}" dt="2021-09-30T21:33:25.834" v="2497" actId="1076"/>
      <pc:docMkLst>
        <pc:docMk/>
      </pc:docMkLst>
      <pc:sldChg chg="del">
        <pc:chgData name="Programas Especiales Hospital San Juan Bautista E.S.E" userId="4161ee47-aec0-4be9-95b6-b86040d965a5" providerId="ADAL" clId="{CAA8C50B-0AB8-4280-BE1D-BF2BF9FAAC96}" dt="2021-09-27T21:57:57.915" v="0" actId="2696"/>
        <pc:sldMkLst>
          <pc:docMk/>
          <pc:sldMk cId="2055099833" sldId="285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1:58:04.575" v="1" actId="2696"/>
        <pc:sldMkLst>
          <pc:docMk/>
          <pc:sldMk cId="2800593309" sldId="338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8:04.242" v="47" actId="47"/>
        <pc:sldMkLst>
          <pc:docMk/>
          <pc:sldMk cId="3344096330" sldId="339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8:06.443" v="48" actId="47"/>
        <pc:sldMkLst>
          <pc:docMk/>
          <pc:sldMk cId="3170270303" sldId="340"/>
        </pc:sldMkLst>
      </pc:sldChg>
      <pc:sldChg chg="delSp del mod">
        <pc:chgData name="Programas Especiales Hospital San Juan Bautista E.S.E" userId="4161ee47-aec0-4be9-95b6-b86040d965a5" providerId="ADAL" clId="{CAA8C50B-0AB8-4280-BE1D-BF2BF9FAAC96}" dt="2021-09-27T22:29:00.716" v="52" actId="47"/>
        <pc:sldMkLst>
          <pc:docMk/>
          <pc:sldMk cId="1432618207" sldId="345"/>
        </pc:sldMkLst>
        <pc:spChg chg="del">
          <ac:chgData name="Programas Especiales Hospital San Juan Bautista E.S.E" userId="4161ee47-aec0-4be9-95b6-b86040d965a5" providerId="ADAL" clId="{CAA8C50B-0AB8-4280-BE1D-BF2BF9FAAC96}" dt="2021-09-27T22:28:11.085" v="49" actId="478"/>
          <ac:spMkLst>
            <pc:docMk/>
            <pc:sldMk cId="1432618207" sldId="345"/>
            <ac:spMk id="2" creationId="{00000000-0000-0000-0000-000000000000}"/>
          </ac:spMkLst>
        </pc:spChg>
      </pc:sldChg>
      <pc:sldChg chg="del">
        <pc:chgData name="Programas Especiales Hospital San Juan Bautista E.S.E" userId="4161ee47-aec0-4be9-95b6-b86040d965a5" providerId="ADAL" clId="{CAA8C50B-0AB8-4280-BE1D-BF2BF9FAAC96}" dt="2021-09-27T22:28:01.440" v="46" actId="47"/>
        <pc:sldMkLst>
          <pc:docMk/>
          <pc:sldMk cId="3033564147" sldId="360"/>
        </pc:sldMkLst>
      </pc:sldChg>
      <pc:sldChg chg="addSp delSp modSp mod">
        <pc:chgData name="Programas Especiales Hospital San Juan Bautista E.S.E" userId="4161ee47-aec0-4be9-95b6-b86040d965a5" providerId="ADAL" clId="{CAA8C50B-0AB8-4280-BE1D-BF2BF9FAAC96}" dt="2021-09-28T16:08:13.658" v="1529" actId="20577"/>
        <pc:sldMkLst>
          <pc:docMk/>
          <pc:sldMk cId="1522834001" sldId="362"/>
        </pc:sldMkLst>
        <pc:spChg chg="del mod">
          <ac:chgData name="Programas Especiales Hospital San Juan Bautista E.S.E" userId="4161ee47-aec0-4be9-95b6-b86040d965a5" providerId="ADAL" clId="{CAA8C50B-0AB8-4280-BE1D-BF2BF9FAAC96}" dt="2021-09-27T22:00:24.048" v="13" actId="478"/>
          <ac:spMkLst>
            <pc:docMk/>
            <pc:sldMk cId="1522834001" sldId="362"/>
            <ac:spMk id="4" creationId="{00000000-0000-0000-0000-000000000000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16:08:13.658" v="1529" actId="20577"/>
          <ac:spMkLst>
            <pc:docMk/>
            <pc:sldMk cId="1522834001" sldId="362"/>
            <ac:spMk id="12" creationId="{8FF769E8-BC7E-46BC-A0F0-D833647AFCF0}"/>
          </ac:spMkLst>
        </pc:spChg>
        <pc:picChg chg="del">
          <ac:chgData name="Programas Especiales Hospital San Juan Bautista E.S.E" userId="4161ee47-aec0-4be9-95b6-b86040d965a5" providerId="ADAL" clId="{CAA8C50B-0AB8-4280-BE1D-BF2BF9FAAC96}" dt="2021-09-27T22:00:28.470" v="14" actId="478"/>
          <ac:picMkLst>
            <pc:docMk/>
            <pc:sldMk cId="1522834001" sldId="362"/>
            <ac:picMk id="5" creationId="{00000000-0000-0000-0000-000000000000}"/>
          </ac:picMkLst>
        </pc:picChg>
        <pc:picChg chg="add del mod">
          <ac:chgData name="Programas Especiales Hospital San Juan Bautista E.S.E" userId="4161ee47-aec0-4be9-95b6-b86040d965a5" providerId="ADAL" clId="{CAA8C50B-0AB8-4280-BE1D-BF2BF9FAAC96}" dt="2021-09-27T22:04:48.844" v="33" actId="21"/>
          <ac:picMkLst>
            <pc:docMk/>
            <pc:sldMk cId="1522834001" sldId="362"/>
            <ac:picMk id="7" creationId="{AB3C5E32-EF2A-46DA-8EF4-6C48F8902DA0}"/>
          </ac:picMkLst>
        </pc:picChg>
        <pc:picChg chg="add mod">
          <ac:chgData name="Programas Especiales Hospital San Juan Bautista E.S.E" userId="4161ee47-aec0-4be9-95b6-b86040d965a5" providerId="ADAL" clId="{CAA8C50B-0AB8-4280-BE1D-BF2BF9FAAC96}" dt="2021-09-27T22:33:07.009" v="166" actId="1076"/>
          <ac:picMkLst>
            <pc:docMk/>
            <pc:sldMk cId="1522834001" sldId="362"/>
            <ac:picMk id="9" creationId="{4FFFDFAF-7079-4D5E-99C2-505EC95663F5}"/>
          </ac:picMkLst>
        </pc:picChg>
        <pc:picChg chg="add del mod">
          <ac:chgData name="Programas Especiales Hospital San Juan Bautista E.S.E" userId="4161ee47-aec0-4be9-95b6-b86040d965a5" providerId="ADAL" clId="{CAA8C50B-0AB8-4280-BE1D-BF2BF9FAAC96}" dt="2021-09-27T22:04:51.688" v="34" actId="478"/>
          <ac:picMkLst>
            <pc:docMk/>
            <pc:sldMk cId="1522834001" sldId="362"/>
            <ac:picMk id="10" creationId="{62D0726B-5B55-43FD-A2FA-FC9EC4E57A49}"/>
          </ac:picMkLst>
        </pc:picChg>
        <pc:picChg chg="add mod">
          <ac:chgData name="Programas Especiales Hospital San Juan Bautista E.S.E" userId="4161ee47-aec0-4be9-95b6-b86040d965a5" providerId="ADAL" clId="{CAA8C50B-0AB8-4280-BE1D-BF2BF9FAAC96}" dt="2021-09-27T22:11:54.757" v="44" actId="1076"/>
          <ac:picMkLst>
            <pc:docMk/>
            <pc:sldMk cId="1522834001" sldId="362"/>
            <ac:picMk id="11" creationId="{BE5091FD-8290-485B-9552-C80FB12CBE3A}"/>
          </ac:picMkLst>
        </pc:picChg>
      </pc:sldChg>
      <pc:sldChg chg="modSp del mod">
        <pc:chgData name="Programas Especiales Hospital San Juan Bautista E.S.E" userId="4161ee47-aec0-4be9-95b6-b86040d965a5" providerId="ADAL" clId="{CAA8C50B-0AB8-4280-BE1D-BF2BF9FAAC96}" dt="2021-09-27T22:27:58.690" v="45" actId="47"/>
        <pc:sldMkLst>
          <pc:docMk/>
          <pc:sldMk cId="2876625923" sldId="364"/>
        </pc:sldMkLst>
        <pc:graphicFrameChg chg="modGraphic">
          <ac:chgData name="Programas Especiales Hospital San Juan Bautista E.S.E" userId="4161ee47-aec0-4be9-95b6-b86040d965a5" providerId="ADAL" clId="{CAA8C50B-0AB8-4280-BE1D-BF2BF9FAAC96}" dt="2021-09-27T21:58:24.535" v="3" actId="2164"/>
          <ac:graphicFrameMkLst>
            <pc:docMk/>
            <pc:sldMk cId="2876625923" sldId="364"/>
            <ac:graphicFrameMk id="11" creationId="{00000000-0000-0000-0000-000000000000}"/>
          </ac:graphicFrameMkLst>
        </pc:graphicFrameChg>
      </pc:sldChg>
      <pc:sldChg chg="del">
        <pc:chgData name="Programas Especiales Hospital San Juan Bautista E.S.E" userId="4161ee47-aec0-4be9-95b6-b86040d965a5" providerId="ADAL" clId="{CAA8C50B-0AB8-4280-BE1D-BF2BF9FAAC96}" dt="2021-09-27T22:29:10.202" v="59" actId="47"/>
        <pc:sldMkLst>
          <pc:docMk/>
          <pc:sldMk cId="2287170070" sldId="369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12.562" v="61" actId="47"/>
        <pc:sldMkLst>
          <pc:docMk/>
          <pc:sldMk cId="502223623" sldId="372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17.202" v="65" actId="47"/>
        <pc:sldMkLst>
          <pc:docMk/>
          <pc:sldMk cId="3220615186" sldId="374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11.468" v="60" actId="47"/>
        <pc:sldMkLst>
          <pc:docMk/>
          <pc:sldMk cId="2658833755" sldId="376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13.921" v="62" actId="47"/>
        <pc:sldMkLst>
          <pc:docMk/>
          <pc:sldMk cId="613941409" sldId="393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15.015" v="63" actId="47"/>
        <pc:sldMkLst>
          <pc:docMk/>
          <pc:sldMk cId="1372014463" sldId="394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16.062" v="64" actId="47"/>
        <pc:sldMkLst>
          <pc:docMk/>
          <pc:sldMk cId="1971414761" sldId="395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30.910" v="77" actId="47"/>
        <pc:sldMkLst>
          <pc:docMk/>
          <pc:sldMk cId="1432874309" sldId="402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42.347" v="84" actId="47"/>
        <pc:sldMkLst>
          <pc:docMk/>
          <pc:sldMk cId="3834801818" sldId="426"/>
        </pc:sldMkLst>
      </pc:sldChg>
      <pc:sldChg chg="delSp modSp del mod">
        <pc:chgData name="Programas Especiales Hospital San Juan Bautista E.S.E" userId="4161ee47-aec0-4be9-95b6-b86040d965a5" providerId="ADAL" clId="{CAA8C50B-0AB8-4280-BE1D-BF2BF9FAAC96}" dt="2021-09-27T22:30:23.374" v="88" actId="47"/>
        <pc:sldMkLst>
          <pc:docMk/>
          <pc:sldMk cId="2362844275" sldId="427"/>
        </pc:sldMkLst>
        <pc:picChg chg="del">
          <ac:chgData name="Programas Especiales Hospital San Juan Bautista E.S.E" userId="4161ee47-aec0-4be9-95b6-b86040d965a5" providerId="ADAL" clId="{CAA8C50B-0AB8-4280-BE1D-BF2BF9FAAC96}" dt="2021-09-27T22:29:49.685" v="85" actId="478"/>
          <ac:picMkLst>
            <pc:docMk/>
            <pc:sldMk cId="2362844275" sldId="427"/>
            <ac:picMk id="8" creationId="{00000000-0000-0000-0000-000000000000}"/>
          </ac:picMkLst>
        </pc:picChg>
        <pc:picChg chg="mod">
          <ac:chgData name="Programas Especiales Hospital San Juan Bautista E.S.E" userId="4161ee47-aec0-4be9-95b6-b86040d965a5" providerId="ADAL" clId="{CAA8C50B-0AB8-4280-BE1D-BF2BF9FAAC96}" dt="2021-09-27T22:30:00.695" v="86" actId="14100"/>
          <ac:picMkLst>
            <pc:docMk/>
            <pc:sldMk cId="2362844275" sldId="427"/>
            <ac:picMk id="1026" creationId="{00000000-0000-0000-0000-000000000000}"/>
          </ac:picMkLst>
        </pc:picChg>
      </pc:sldChg>
      <pc:sldChg chg="del">
        <pc:chgData name="Programas Especiales Hospital San Juan Bautista E.S.E" userId="4161ee47-aec0-4be9-95b6-b86040d965a5" providerId="ADAL" clId="{CAA8C50B-0AB8-4280-BE1D-BF2BF9FAAC96}" dt="2021-09-27T22:29:03.544" v="54" actId="47"/>
        <pc:sldMkLst>
          <pc:docMk/>
          <pc:sldMk cId="2445692180" sldId="428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04.763" v="55" actId="47"/>
        <pc:sldMkLst>
          <pc:docMk/>
          <pc:sldMk cId="3202409592" sldId="429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06.148" v="56" actId="47"/>
        <pc:sldMkLst>
          <pc:docMk/>
          <pc:sldMk cId="3507260005" sldId="430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07.665" v="57" actId="47"/>
        <pc:sldMkLst>
          <pc:docMk/>
          <pc:sldMk cId="1519038054" sldId="431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08.780" v="58" actId="47"/>
        <pc:sldMkLst>
          <pc:docMk/>
          <pc:sldMk cId="554365347" sldId="432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3.827" v="71" actId="47"/>
        <pc:sldMkLst>
          <pc:docMk/>
          <pc:sldMk cId="3133393586" sldId="433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4.765" v="72" actId="47"/>
        <pc:sldMkLst>
          <pc:docMk/>
          <pc:sldMk cId="4266399665" sldId="434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6.150" v="73" actId="47"/>
        <pc:sldMkLst>
          <pc:docMk/>
          <pc:sldMk cId="1311940325" sldId="435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7.478" v="74" actId="47"/>
        <pc:sldMkLst>
          <pc:docMk/>
          <pc:sldMk cId="3362390871" sldId="436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8.885" v="75" actId="47"/>
        <pc:sldMkLst>
          <pc:docMk/>
          <pc:sldMk cId="2723785197" sldId="437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9.878" v="76" actId="47"/>
        <pc:sldMkLst>
          <pc:docMk/>
          <pc:sldMk cId="3681205462" sldId="438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31.941" v="78" actId="47"/>
        <pc:sldMkLst>
          <pc:docMk/>
          <pc:sldMk cId="1068981286" sldId="439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37.832" v="81" actId="47"/>
        <pc:sldMkLst>
          <pc:docMk/>
          <pc:sldMk cId="356828512" sldId="440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35.629" v="80" actId="47"/>
        <pc:sldMkLst>
          <pc:docMk/>
          <pc:sldMk cId="1865479986" sldId="441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33.457" v="79" actId="47"/>
        <pc:sldMkLst>
          <pc:docMk/>
          <pc:sldMk cId="3133178302" sldId="442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39.957" v="82" actId="47"/>
        <pc:sldMkLst>
          <pc:docMk/>
          <pc:sldMk cId="1015138974" sldId="443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41.113" v="83" actId="47"/>
        <pc:sldMkLst>
          <pc:docMk/>
          <pc:sldMk cId="3359583063" sldId="444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18.187" v="66" actId="47"/>
        <pc:sldMkLst>
          <pc:docMk/>
          <pc:sldMk cId="118814864" sldId="449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19.140" v="67" actId="47"/>
        <pc:sldMkLst>
          <pc:docMk/>
          <pc:sldMk cId="59751183" sldId="450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0.202" v="68" actId="47"/>
        <pc:sldMkLst>
          <pc:docMk/>
          <pc:sldMk cId="119711490" sldId="451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1.843" v="69" actId="47"/>
        <pc:sldMkLst>
          <pc:docMk/>
          <pc:sldMk cId="3131100654" sldId="455"/>
        </pc:sldMkLst>
      </pc:sldChg>
      <pc:sldChg chg="del">
        <pc:chgData name="Programas Especiales Hospital San Juan Bautista E.S.E" userId="4161ee47-aec0-4be9-95b6-b86040d965a5" providerId="ADAL" clId="{CAA8C50B-0AB8-4280-BE1D-BF2BF9FAAC96}" dt="2021-09-27T22:29:22.796" v="70" actId="47"/>
        <pc:sldMkLst>
          <pc:docMk/>
          <pc:sldMk cId="2508311029" sldId="456"/>
        </pc:sldMkLst>
      </pc:sldChg>
      <pc:sldChg chg="new del">
        <pc:chgData name="Programas Especiales Hospital San Juan Bautista E.S.E" userId="4161ee47-aec0-4be9-95b6-b86040d965a5" providerId="ADAL" clId="{CAA8C50B-0AB8-4280-BE1D-BF2BF9FAAC96}" dt="2021-09-27T22:29:02.060" v="53" actId="47"/>
        <pc:sldMkLst>
          <pc:docMk/>
          <pc:sldMk cId="4293734527" sldId="457"/>
        </pc:sldMkLst>
      </pc:sldChg>
      <pc:sldChg chg="addSp modSp new">
        <pc:chgData name="Programas Especiales Hospital San Juan Bautista E.S.E" userId="4161ee47-aec0-4be9-95b6-b86040d965a5" providerId="ADAL" clId="{CAA8C50B-0AB8-4280-BE1D-BF2BF9FAAC96}" dt="2021-09-27T22:30:35.039" v="90" actId="14100"/>
        <pc:sldMkLst>
          <pc:docMk/>
          <pc:sldMk cId="980620381" sldId="458"/>
        </pc:sldMkLst>
        <pc:picChg chg="add mod">
          <ac:chgData name="Programas Especiales Hospital San Juan Bautista E.S.E" userId="4161ee47-aec0-4be9-95b6-b86040d965a5" providerId="ADAL" clId="{CAA8C50B-0AB8-4280-BE1D-BF2BF9FAAC96}" dt="2021-09-27T22:30:35.039" v="90" actId="14100"/>
          <ac:picMkLst>
            <pc:docMk/>
            <pc:sldMk cId="980620381" sldId="458"/>
            <ac:picMk id="4" creationId="{EA44C3DB-1FA8-4870-BD5B-F9CAF1ECD91E}"/>
          </ac:picMkLst>
        </pc:picChg>
      </pc:sldChg>
      <pc:sldChg chg="addSp delSp modSp new mod">
        <pc:chgData name="Programas Especiales Hospital San Juan Bautista E.S.E" userId="4161ee47-aec0-4be9-95b6-b86040d965a5" providerId="ADAL" clId="{CAA8C50B-0AB8-4280-BE1D-BF2BF9FAAC96}" dt="2021-09-27T22:56:29.999" v="256" actId="1076"/>
        <pc:sldMkLst>
          <pc:docMk/>
          <pc:sldMk cId="2785910089" sldId="459"/>
        </pc:sldMkLst>
        <pc:spChg chg="add del mod">
          <ac:chgData name="Programas Especiales Hospital San Juan Bautista E.S.E" userId="4161ee47-aec0-4be9-95b6-b86040d965a5" providerId="ADAL" clId="{CAA8C50B-0AB8-4280-BE1D-BF2BF9FAAC96}" dt="2021-09-27T22:46:56.852" v="226" actId="478"/>
          <ac:spMkLst>
            <pc:docMk/>
            <pc:sldMk cId="2785910089" sldId="459"/>
            <ac:spMk id="3" creationId="{D0761E38-D249-41EE-82C8-19B0A85F34AA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2:54:20.057" v="248"/>
          <ac:spMkLst>
            <pc:docMk/>
            <pc:sldMk cId="2785910089" sldId="459"/>
            <ac:spMk id="7" creationId="{BABBACCE-2DB6-4A85-8819-4D8813641A07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2:54:20.042" v="246" actId="478"/>
          <ac:spMkLst>
            <pc:docMk/>
            <pc:sldMk cId="2785910089" sldId="459"/>
            <ac:spMk id="8" creationId="{6B966FEF-B7FC-48DD-BB10-73433C11EEC2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2:54:22.282" v="249" actId="478"/>
          <ac:spMkLst>
            <pc:docMk/>
            <pc:sldMk cId="2785910089" sldId="459"/>
            <ac:spMk id="9" creationId="{3C80BD19-2EDE-4B44-B6C5-8ECC14431443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2:54:24.279" v="250" actId="478"/>
          <ac:spMkLst>
            <pc:docMk/>
            <pc:sldMk cId="2785910089" sldId="459"/>
            <ac:spMk id="10" creationId="{F8406A1C-ACE4-4FDE-A28C-AC437BA2B9C6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2:56:29.999" v="256" actId="1076"/>
          <ac:spMkLst>
            <pc:docMk/>
            <pc:sldMk cId="2785910089" sldId="459"/>
            <ac:spMk id="11" creationId="{1416F1CF-D3D8-4511-8750-47619406FAC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2:56:25.327" v="255" actId="1076"/>
          <ac:spMkLst>
            <pc:docMk/>
            <pc:sldMk cId="2785910089" sldId="459"/>
            <ac:spMk id="12" creationId="{948F497F-46A3-4745-9174-0943FFFBFAB3}"/>
          </ac:spMkLst>
        </pc:spChg>
        <pc:picChg chg="add del mod">
          <ac:chgData name="Programas Especiales Hospital San Juan Bautista E.S.E" userId="4161ee47-aec0-4be9-95b6-b86040d965a5" providerId="ADAL" clId="{CAA8C50B-0AB8-4280-BE1D-BF2BF9FAAC96}" dt="2021-09-27T22:50:06.479" v="230" actId="478"/>
          <ac:picMkLst>
            <pc:docMk/>
            <pc:sldMk cId="2785910089" sldId="459"/>
            <ac:picMk id="5" creationId="{FC376320-6733-4154-AD41-681C3A73DBAF}"/>
          </ac:picMkLst>
        </pc:picChg>
      </pc:sldChg>
      <pc:sldChg chg="addSp delSp modSp new mod ord chgLayout">
        <pc:chgData name="Programas Especiales Hospital San Juan Bautista E.S.E" userId="4161ee47-aec0-4be9-95b6-b86040d965a5" providerId="ADAL" clId="{CAA8C50B-0AB8-4280-BE1D-BF2BF9FAAC96}" dt="2021-09-28T16:08:36.939" v="1531" actId="20577"/>
        <pc:sldMkLst>
          <pc:docMk/>
          <pc:sldMk cId="2416524336" sldId="460"/>
        </pc:sldMkLst>
        <pc:spChg chg="del mod">
          <ac:chgData name="Programas Especiales Hospital San Juan Bautista E.S.E" userId="4161ee47-aec0-4be9-95b6-b86040d965a5" providerId="ADAL" clId="{CAA8C50B-0AB8-4280-BE1D-BF2BF9FAAC96}" dt="2021-09-27T22:37:02.084" v="172" actId="6264"/>
          <ac:spMkLst>
            <pc:docMk/>
            <pc:sldMk cId="2416524336" sldId="460"/>
            <ac:spMk id="2" creationId="{69F5E290-DED4-4E8E-9C84-69FDF3DE7479}"/>
          </ac:spMkLst>
        </pc:spChg>
        <pc:spChg chg="del mod">
          <ac:chgData name="Programas Especiales Hospital San Juan Bautista E.S.E" userId="4161ee47-aec0-4be9-95b6-b86040d965a5" providerId="ADAL" clId="{CAA8C50B-0AB8-4280-BE1D-BF2BF9FAAC96}" dt="2021-09-27T22:37:02.084" v="172" actId="6264"/>
          <ac:spMkLst>
            <pc:docMk/>
            <pc:sldMk cId="2416524336" sldId="460"/>
            <ac:spMk id="3" creationId="{E1296D9B-1DD5-4650-82EB-046B1CB2CD84}"/>
          </ac:spMkLst>
        </pc:spChg>
        <pc:spChg chg="add del mod ord">
          <ac:chgData name="Programas Especiales Hospital San Juan Bautista E.S.E" userId="4161ee47-aec0-4be9-95b6-b86040d965a5" providerId="ADAL" clId="{CAA8C50B-0AB8-4280-BE1D-BF2BF9FAAC96}" dt="2021-09-27T22:37:07.829" v="173" actId="478"/>
          <ac:spMkLst>
            <pc:docMk/>
            <pc:sldMk cId="2416524336" sldId="460"/>
            <ac:spMk id="4" creationId="{E8CCA811-D25F-493B-9FB9-963C6A9A4A76}"/>
          </ac:spMkLst>
        </pc:spChg>
        <pc:spChg chg="add del mod ord">
          <ac:chgData name="Programas Especiales Hospital San Juan Bautista E.S.E" userId="4161ee47-aec0-4be9-95b6-b86040d965a5" providerId="ADAL" clId="{CAA8C50B-0AB8-4280-BE1D-BF2BF9FAAC96}" dt="2021-09-27T22:37:10.454" v="174" actId="478"/>
          <ac:spMkLst>
            <pc:docMk/>
            <pc:sldMk cId="2416524336" sldId="460"/>
            <ac:spMk id="5" creationId="{6C16B014-CB77-4B4D-AFCD-0A374635DF4E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16:08:36.939" v="1531" actId="20577"/>
          <ac:spMkLst>
            <pc:docMk/>
            <pc:sldMk cId="2416524336" sldId="460"/>
            <ac:spMk id="7" creationId="{EFEE9A2F-71BC-438B-B7D5-9BF030BCF4BE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2:38:23.696" v="182" actId="478"/>
          <ac:spMkLst>
            <pc:docMk/>
            <pc:sldMk cId="2416524336" sldId="460"/>
            <ac:spMk id="8" creationId="{3529C105-D9A1-48DA-9A43-D350544353D5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2:45:16.192" v="220" actId="20577"/>
          <ac:spMkLst>
            <pc:docMk/>
            <pc:sldMk cId="2416524336" sldId="460"/>
            <ac:spMk id="10" creationId="{589C7B43-02C2-49D3-BF56-C0D3F3F72107}"/>
          </ac:spMkLst>
        </pc:spChg>
      </pc:sldChg>
      <pc:sldChg chg="addSp delSp modSp new mod">
        <pc:chgData name="Programas Especiales Hospital San Juan Bautista E.S.E" userId="4161ee47-aec0-4be9-95b6-b86040d965a5" providerId="ADAL" clId="{CAA8C50B-0AB8-4280-BE1D-BF2BF9FAAC96}" dt="2021-09-28T01:08:32.017" v="1512" actId="20577"/>
        <pc:sldMkLst>
          <pc:docMk/>
          <pc:sldMk cId="1159510249" sldId="461"/>
        </pc:sldMkLst>
        <pc:spChg chg="add mod">
          <ac:chgData name="Programas Especiales Hospital San Juan Bautista E.S.E" userId="4161ee47-aec0-4be9-95b6-b86040d965a5" providerId="ADAL" clId="{CAA8C50B-0AB8-4280-BE1D-BF2BF9FAAC96}" dt="2021-09-27T22:58:29.935" v="263" actId="207"/>
          <ac:spMkLst>
            <pc:docMk/>
            <pc:sldMk cId="1159510249" sldId="461"/>
            <ac:spMk id="3" creationId="{9429B1EC-D68D-4F68-9CDB-016749BDCE1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8:32.017" v="1512" actId="20577"/>
          <ac:spMkLst>
            <pc:docMk/>
            <pc:sldMk cId="1159510249" sldId="461"/>
            <ac:spMk id="7" creationId="{A56B7EE7-828A-4497-A502-72C7F9BCAE99}"/>
          </ac:spMkLst>
        </pc:spChg>
        <pc:picChg chg="add del mod">
          <ac:chgData name="Programas Especiales Hospital San Juan Bautista E.S.E" userId="4161ee47-aec0-4be9-95b6-b86040d965a5" providerId="ADAL" clId="{CAA8C50B-0AB8-4280-BE1D-BF2BF9FAAC96}" dt="2021-09-27T22:59:05.113" v="267" actId="22"/>
          <ac:picMkLst>
            <pc:docMk/>
            <pc:sldMk cId="1159510249" sldId="461"/>
            <ac:picMk id="5" creationId="{F4B89FE8-D444-4C8E-A9CD-E699A7E0F9F6}"/>
          </ac:picMkLst>
        </pc:picChg>
      </pc:sldChg>
      <pc:sldChg chg="addSp delSp modSp new mod">
        <pc:chgData name="Programas Especiales Hospital San Juan Bautista E.S.E" userId="4161ee47-aec0-4be9-95b6-b86040d965a5" providerId="ADAL" clId="{CAA8C50B-0AB8-4280-BE1D-BF2BF9FAAC96}" dt="2021-09-27T23:18:01.280" v="383" actId="13822"/>
        <pc:sldMkLst>
          <pc:docMk/>
          <pc:sldMk cId="3584118121" sldId="462"/>
        </pc:sldMkLst>
        <pc:spChg chg="add del">
          <ac:chgData name="Programas Especiales Hospital San Juan Bautista E.S.E" userId="4161ee47-aec0-4be9-95b6-b86040d965a5" providerId="ADAL" clId="{CAA8C50B-0AB8-4280-BE1D-BF2BF9FAAC96}" dt="2021-09-27T23:01:27.619" v="285" actId="478"/>
          <ac:spMkLst>
            <pc:docMk/>
            <pc:sldMk cId="3584118121" sldId="462"/>
            <ac:spMk id="3" creationId="{2F0F677C-A6F9-4FD2-883C-FFC49B5EF598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7T23:01:36.542" v="287" actId="22"/>
          <ac:spMkLst>
            <pc:docMk/>
            <pc:sldMk cId="3584118121" sldId="462"/>
            <ac:spMk id="5" creationId="{BA7BD8B8-2E31-473B-BCE2-8CDF63AAFA6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7:10.165" v="380" actId="13822"/>
          <ac:spMkLst>
            <pc:docMk/>
            <pc:sldMk cId="3584118121" sldId="462"/>
            <ac:spMk id="8" creationId="{36252E74-4CB6-4DEE-9512-14DC53707B37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7:21.163" v="381" actId="13822"/>
          <ac:spMkLst>
            <pc:docMk/>
            <pc:sldMk cId="3584118121" sldId="462"/>
            <ac:spMk id="9" creationId="{E4A146EB-A9AD-4BAB-8634-FF057681C958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7:02.167" v="379" actId="13822"/>
          <ac:spMkLst>
            <pc:docMk/>
            <pc:sldMk cId="3584118121" sldId="462"/>
            <ac:spMk id="10" creationId="{8E3B698D-2447-4DAA-AAF6-FA0484BC2D55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7:31.796" v="382" actId="13822"/>
          <ac:spMkLst>
            <pc:docMk/>
            <pc:sldMk cId="3584118121" sldId="462"/>
            <ac:spMk id="11" creationId="{293C561E-C012-4EEF-B941-97EA3948256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8:01.280" v="383" actId="13822"/>
          <ac:spMkLst>
            <pc:docMk/>
            <pc:sldMk cId="3584118121" sldId="462"/>
            <ac:spMk id="12" creationId="{A1A9CF92-C33E-4796-996C-CD8CCFE1F1E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3:31.417" v="343"/>
          <ac:spMkLst>
            <pc:docMk/>
            <pc:sldMk cId="3584118121" sldId="462"/>
            <ac:spMk id="13" creationId="{1297A06D-2F61-4801-848E-B8A83D4D5565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4:10.179" v="346" actId="14100"/>
          <ac:spMkLst>
            <pc:docMk/>
            <pc:sldMk cId="3584118121" sldId="462"/>
            <ac:spMk id="14" creationId="{2CC9905A-AD60-4F22-95CE-F27D741F1FD6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3:14:37.683" v="350" actId="478"/>
          <ac:spMkLst>
            <pc:docMk/>
            <pc:sldMk cId="3584118121" sldId="462"/>
            <ac:spMk id="15" creationId="{481BF7A6-B729-4EA4-A114-3B90BB1D6A1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5:13.758" v="358" actId="1076"/>
          <ac:spMkLst>
            <pc:docMk/>
            <pc:sldMk cId="3584118121" sldId="462"/>
            <ac:spMk id="16" creationId="{2A667C85-08A8-4C05-93C2-8BECE70CBFC1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5:54.936" v="368" actId="1076"/>
          <ac:spMkLst>
            <pc:docMk/>
            <pc:sldMk cId="3584118121" sldId="462"/>
            <ac:spMk id="17" creationId="{B18B541F-1589-4685-8203-5E0DCC124FE6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6:18.116" v="373" actId="14100"/>
          <ac:spMkLst>
            <pc:docMk/>
            <pc:sldMk cId="3584118121" sldId="462"/>
            <ac:spMk id="18" creationId="{0091879D-849D-4DA2-9DA2-F38E4D475F8E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16:54.214" v="378" actId="1076"/>
          <ac:spMkLst>
            <pc:docMk/>
            <pc:sldMk cId="3584118121" sldId="462"/>
            <ac:spMk id="19" creationId="{74EEDF60-020B-41B7-B4B2-FBBBCA62D77B}"/>
          </ac:spMkLst>
        </pc:spChg>
        <pc:picChg chg="add del mod modCrop">
          <ac:chgData name="Programas Especiales Hospital San Juan Bautista E.S.E" userId="4161ee47-aec0-4be9-95b6-b86040d965a5" providerId="ADAL" clId="{CAA8C50B-0AB8-4280-BE1D-BF2BF9FAAC96}" dt="2021-09-27T23:06:13.969" v="292" actId="478"/>
          <ac:picMkLst>
            <pc:docMk/>
            <pc:sldMk cId="3584118121" sldId="462"/>
            <ac:picMk id="7" creationId="{04BFE06A-84CF-4C87-9F15-F56CC6EE5E43}"/>
          </ac:picMkLst>
        </pc:picChg>
      </pc:sldChg>
      <pc:sldChg chg="addSp delSp modSp new mod">
        <pc:chgData name="Programas Especiales Hospital San Juan Bautista E.S.E" userId="4161ee47-aec0-4be9-95b6-b86040d965a5" providerId="ADAL" clId="{CAA8C50B-0AB8-4280-BE1D-BF2BF9FAAC96}" dt="2021-09-28T16:26:05.277" v="1541" actId="20577"/>
        <pc:sldMkLst>
          <pc:docMk/>
          <pc:sldMk cId="2045551859" sldId="463"/>
        </pc:sldMkLst>
        <pc:spChg chg="add mod">
          <ac:chgData name="Programas Especiales Hospital San Juan Bautista E.S.E" userId="4161ee47-aec0-4be9-95b6-b86040d965a5" providerId="ADAL" clId="{CAA8C50B-0AB8-4280-BE1D-BF2BF9FAAC96}" dt="2021-09-27T23:22:43.093" v="393" actId="113"/>
          <ac:spMkLst>
            <pc:docMk/>
            <pc:sldMk cId="2045551859" sldId="463"/>
            <ac:spMk id="3" creationId="{261E9BDE-C792-4C22-B63D-F9C245FAE07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5:42.771" v="608" actId="13822"/>
          <ac:spMkLst>
            <pc:docMk/>
            <pc:sldMk cId="2045551859" sldId="463"/>
            <ac:spMk id="4" creationId="{B78C0495-D200-4FBF-ADB7-9246EBFEF295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5:50.797" v="609" actId="13822"/>
          <ac:spMkLst>
            <pc:docMk/>
            <pc:sldMk cId="2045551859" sldId="463"/>
            <ac:spMk id="5" creationId="{E27B27CE-83DA-4542-BA57-9C021ECA378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16:26:05.277" v="1541" actId="20577"/>
          <ac:spMkLst>
            <pc:docMk/>
            <pc:sldMk cId="2045551859" sldId="463"/>
            <ac:spMk id="6" creationId="{ED3675DA-22B5-4C09-8FA6-6D70734D17F8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3:23:29.459" v="399" actId="478"/>
          <ac:spMkLst>
            <pc:docMk/>
            <pc:sldMk cId="2045551859" sldId="463"/>
            <ac:spMk id="7" creationId="{05188F3A-E292-43B8-9AE7-D444412D6381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6:07.932" v="611" actId="13822"/>
          <ac:spMkLst>
            <pc:docMk/>
            <pc:sldMk cId="2045551859" sldId="463"/>
            <ac:spMk id="8" creationId="{8E63D09B-769E-4669-9020-57B107AE000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7:01.443" v="613" actId="13822"/>
          <ac:spMkLst>
            <pc:docMk/>
            <pc:sldMk cId="2045551859" sldId="463"/>
            <ac:spMk id="9" creationId="{9B23A395-C45A-476B-BB49-B802E4F6DE13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7:05.241" v="614" actId="13822"/>
          <ac:spMkLst>
            <pc:docMk/>
            <pc:sldMk cId="2045551859" sldId="463"/>
            <ac:spMk id="10" creationId="{288EFC5C-055C-4904-ADA2-136DA4DDAD3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7:13.902" v="615" actId="13822"/>
          <ac:spMkLst>
            <pc:docMk/>
            <pc:sldMk cId="2045551859" sldId="463"/>
            <ac:spMk id="11" creationId="{0C40D61C-2217-45B0-B0A6-68EFB9D273D1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7:18.152" v="616" actId="13822"/>
          <ac:spMkLst>
            <pc:docMk/>
            <pc:sldMk cId="2045551859" sldId="463"/>
            <ac:spMk id="12" creationId="{4E0D910B-65D1-4027-9ACA-D33B91028356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7:25.787" v="617" actId="13822"/>
          <ac:spMkLst>
            <pc:docMk/>
            <pc:sldMk cId="2045551859" sldId="463"/>
            <ac:spMk id="13" creationId="{BDE521EE-95CB-4914-8FA2-8ABA786014FE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4:47.032" v="597" actId="1076"/>
          <ac:spMkLst>
            <pc:docMk/>
            <pc:sldMk cId="2045551859" sldId="463"/>
            <ac:spMk id="14" creationId="{4AF7697C-15E8-48D5-BFE1-4FBC8C012725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3:35:22.576" v="605" actId="478"/>
          <ac:spMkLst>
            <pc:docMk/>
            <pc:sldMk cId="2045551859" sldId="463"/>
            <ac:spMk id="15" creationId="{5449ACD3-8D11-477D-942D-0824C194C2F9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37:35.688" v="618" actId="13822"/>
          <ac:spMkLst>
            <pc:docMk/>
            <pc:sldMk cId="2045551859" sldId="463"/>
            <ac:spMk id="16" creationId="{F17D7BFB-D77F-4C35-AB4D-64E968907E24}"/>
          </ac:spMkLst>
        </pc:spChg>
      </pc:sldChg>
      <pc:sldChg chg="addSp modSp new mod">
        <pc:chgData name="Programas Especiales Hospital San Juan Bautista E.S.E" userId="4161ee47-aec0-4be9-95b6-b86040d965a5" providerId="ADAL" clId="{CAA8C50B-0AB8-4280-BE1D-BF2BF9FAAC96}" dt="2021-09-27T23:41:34.564" v="644" actId="14100"/>
        <pc:sldMkLst>
          <pc:docMk/>
          <pc:sldMk cId="630884500" sldId="464"/>
        </pc:sldMkLst>
        <pc:spChg chg="add mod">
          <ac:chgData name="Programas Especiales Hospital San Juan Bautista E.S.E" userId="4161ee47-aec0-4be9-95b6-b86040d965a5" providerId="ADAL" clId="{CAA8C50B-0AB8-4280-BE1D-BF2BF9FAAC96}" dt="2021-09-27T23:38:38.714" v="624" actId="113"/>
          <ac:spMkLst>
            <pc:docMk/>
            <pc:sldMk cId="630884500" sldId="464"/>
            <ac:spMk id="3" creationId="{E7FC9F3F-16DA-409A-B84B-6D0F3C473FAA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41:34.564" v="644" actId="14100"/>
          <ac:spMkLst>
            <pc:docMk/>
            <pc:sldMk cId="630884500" sldId="464"/>
            <ac:spMk id="5" creationId="{55B55DC4-E297-40AF-B825-7BE4602CE488}"/>
          </ac:spMkLst>
        </pc:spChg>
      </pc:sldChg>
      <pc:sldChg chg="addSp delSp modSp new mod">
        <pc:chgData name="Programas Especiales Hospital San Juan Bautista E.S.E" userId="4161ee47-aec0-4be9-95b6-b86040d965a5" providerId="ADAL" clId="{CAA8C50B-0AB8-4280-BE1D-BF2BF9FAAC96}" dt="2021-09-28T16:28:32.104" v="1547" actId="20577"/>
        <pc:sldMkLst>
          <pc:docMk/>
          <pc:sldMk cId="3348950062" sldId="465"/>
        </pc:sldMkLst>
        <pc:spChg chg="add mod">
          <ac:chgData name="Programas Especiales Hospital San Juan Bautista E.S.E" userId="4161ee47-aec0-4be9-95b6-b86040d965a5" providerId="ADAL" clId="{CAA8C50B-0AB8-4280-BE1D-BF2BF9FAAC96}" dt="2021-09-28T16:28:32.104" v="1547" actId="20577"/>
          <ac:spMkLst>
            <pc:docMk/>
            <pc:sldMk cId="3348950062" sldId="465"/>
            <ac:spMk id="2" creationId="{4D06365E-28CC-4E07-9B62-1BCF9C420224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53:07.450" v="741" actId="13822"/>
          <ac:spMkLst>
            <pc:docMk/>
            <pc:sldMk cId="3348950062" sldId="465"/>
            <ac:spMk id="3" creationId="{202E0081-45B8-4B03-879F-C7D77BF84A4A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51:49.574" v="726" actId="1076"/>
          <ac:spMkLst>
            <pc:docMk/>
            <pc:sldMk cId="3348950062" sldId="465"/>
            <ac:spMk id="4" creationId="{6F59634D-9075-480F-A7D8-E717172FD208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53:18.686" v="742" actId="13822"/>
          <ac:spMkLst>
            <pc:docMk/>
            <pc:sldMk cId="3348950062" sldId="465"/>
            <ac:spMk id="5" creationId="{BB65BCDF-0B3F-40CF-8E13-9184EDB8904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53:24.405" v="743" actId="13822"/>
          <ac:spMkLst>
            <pc:docMk/>
            <pc:sldMk cId="3348950062" sldId="465"/>
            <ac:spMk id="6" creationId="{ED7ECFB2-BFFC-486D-A42D-46781B260C69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3:50:31.466" v="708" actId="478"/>
          <ac:spMkLst>
            <pc:docMk/>
            <pc:sldMk cId="3348950062" sldId="465"/>
            <ac:spMk id="7" creationId="{2BD55B2F-BCEE-4588-8531-3820FEA6866A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50:56.461" v="712" actId="1076"/>
          <ac:spMkLst>
            <pc:docMk/>
            <pc:sldMk cId="3348950062" sldId="465"/>
            <ac:spMk id="8" creationId="{B1D8C2FF-0CF4-4BAE-84B2-DF589A9B9B5B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7T23:51:14.922" v="716" actId="478"/>
          <ac:spMkLst>
            <pc:docMk/>
            <pc:sldMk cId="3348950062" sldId="465"/>
            <ac:spMk id="9" creationId="{3EBB0B9C-E0B3-4A73-88A4-F1F60CED78C6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51:45.227" v="725" actId="1076"/>
          <ac:spMkLst>
            <pc:docMk/>
            <pc:sldMk cId="3348950062" sldId="465"/>
            <ac:spMk id="10" creationId="{A0BD007B-BFEE-4AB6-ABB1-48F4F4DD7835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7T23:51:59.249" v="728" actId="478"/>
          <ac:spMkLst>
            <pc:docMk/>
            <pc:sldMk cId="3348950062" sldId="465"/>
            <ac:spMk id="11" creationId="{5E6326D5-6DBD-4FB1-88F9-52E90C0C8362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52:12.691" v="731" actId="1076"/>
          <ac:spMkLst>
            <pc:docMk/>
            <pc:sldMk cId="3348950062" sldId="465"/>
            <ac:spMk id="12" creationId="{05D1005A-E25B-4A84-8989-118C04C0601E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7T23:52:37.348" v="735" actId="478"/>
          <ac:spMkLst>
            <pc:docMk/>
            <pc:sldMk cId="3348950062" sldId="465"/>
            <ac:spMk id="13" creationId="{9F6331EF-E7F5-45F0-8CB8-E75D60533531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7T23:52:51.746" v="739" actId="1076"/>
          <ac:spMkLst>
            <pc:docMk/>
            <pc:sldMk cId="3348950062" sldId="465"/>
            <ac:spMk id="14" creationId="{68E61942-E175-493A-9C7A-BDAED07B2676}"/>
          </ac:spMkLst>
        </pc:spChg>
      </pc:sldChg>
      <pc:sldChg chg="addSp delSp modSp new mod">
        <pc:chgData name="Programas Especiales Hospital San Juan Bautista E.S.E" userId="4161ee47-aec0-4be9-95b6-b86040d965a5" providerId="ADAL" clId="{CAA8C50B-0AB8-4280-BE1D-BF2BF9FAAC96}" dt="2021-09-28T16:30:59.993" v="1549" actId="20577"/>
        <pc:sldMkLst>
          <pc:docMk/>
          <pc:sldMk cId="2696924586" sldId="466"/>
        </pc:sldMkLst>
        <pc:spChg chg="add mod">
          <ac:chgData name="Programas Especiales Hospital San Juan Bautista E.S.E" userId="4161ee47-aec0-4be9-95b6-b86040d965a5" providerId="ADAL" clId="{CAA8C50B-0AB8-4280-BE1D-BF2BF9FAAC96}" dt="2021-09-28T16:14:00.852" v="1537" actId="20577"/>
          <ac:spMkLst>
            <pc:docMk/>
            <pc:sldMk cId="2696924586" sldId="466"/>
            <ac:spMk id="3" creationId="{FA11F897-BD8A-4F23-A676-031EF0BFF55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04:22.128" v="819" actId="1076"/>
          <ac:spMkLst>
            <pc:docMk/>
            <pc:sldMk cId="2696924586" sldId="466"/>
            <ac:spMk id="4" creationId="{6675EEDC-E0C3-478C-815A-A8851FC28898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05:26.119" v="830" actId="13822"/>
          <ac:spMkLst>
            <pc:docMk/>
            <pc:sldMk cId="2696924586" sldId="466"/>
            <ac:spMk id="5" creationId="{4FD3EAB1-A37A-40F3-89F7-2F884A427931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05:31.234" v="831" actId="13822"/>
          <ac:spMkLst>
            <pc:docMk/>
            <pc:sldMk cId="2696924586" sldId="466"/>
            <ac:spMk id="6" creationId="{80C285CA-0673-4087-9702-72952C1FB230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16:30:59.993" v="1549" actId="20577"/>
          <ac:spMkLst>
            <pc:docMk/>
            <pc:sldMk cId="2696924586" sldId="466"/>
            <ac:spMk id="7" creationId="{3376CC8C-6F89-49F2-A65F-297C612E0A6C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8T00:03:14.207" v="809" actId="478"/>
          <ac:spMkLst>
            <pc:docMk/>
            <pc:sldMk cId="2696924586" sldId="466"/>
            <ac:spMk id="8" creationId="{BC2FA1AF-BBE8-4176-965F-50F3D26CFF34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8T00:03:15.502" v="810" actId="478"/>
          <ac:spMkLst>
            <pc:docMk/>
            <pc:sldMk cId="2696924586" sldId="466"/>
            <ac:spMk id="9" creationId="{35199DEC-5B54-40F9-B900-B677E9AE9B43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05:41.846" v="833" actId="13822"/>
          <ac:spMkLst>
            <pc:docMk/>
            <pc:sldMk cId="2696924586" sldId="466"/>
            <ac:spMk id="10" creationId="{6C1145DA-D2DE-4930-B491-41C0ED8E835A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8T00:04:56.842" v="825" actId="478"/>
          <ac:spMkLst>
            <pc:docMk/>
            <pc:sldMk cId="2696924586" sldId="466"/>
            <ac:spMk id="11" creationId="{178E937E-408D-4F63-8957-5348AA83DFB5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05:54.023" v="834" actId="13822"/>
          <ac:spMkLst>
            <pc:docMk/>
            <pc:sldMk cId="2696924586" sldId="466"/>
            <ac:spMk id="12" creationId="{41D4BB8E-D029-41FC-A8E6-1C8028804448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06:04.364" v="835" actId="13822"/>
          <ac:spMkLst>
            <pc:docMk/>
            <pc:sldMk cId="2696924586" sldId="466"/>
            <ac:spMk id="13" creationId="{642E7C41-50DE-4592-8D87-27D14DC02A1B}"/>
          </ac:spMkLst>
        </pc:spChg>
      </pc:sldChg>
      <pc:sldChg chg="addSp modSp new mod">
        <pc:chgData name="Programas Especiales Hospital San Juan Bautista E.S.E" userId="4161ee47-aec0-4be9-95b6-b86040d965a5" providerId="ADAL" clId="{CAA8C50B-0AB8-4280-BE1D-BF2BF9FAAC96}" dt="2021-09-28T00:12:27.597" v="894" actId="14100"/>
        <pc:sldMkLst>
          <pc:docMk/>
          <pc:sldMk cId="4254042793" sldId="467"/>
        </pc:sldMkLst>
        <pc:spChg chg="add mod">
          <ac:chgData name="Programas Especiales Hospital San Juan Bautista E.S.E" userId="4161ee47-aec0-4be9-95b6-b86040d965a5" providerId="ADAL" clId="{CAA8C50B-0AB8-4280-BE1D-BF2BF9FAAC96}" dt="2021-09-28T00:07:54.967" v="881" actId="207"/>
          <ac:spMkLst>
            <pc:docMk/>
            <pc:sldMk cId="4254042793" sldId="467"/>
            <ac:spMk id="3" creationId="{52F504CD-604C-405A-A346-4BB8C84B58B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12:27.597" v="894" actId="14100"/>
          <ac:spMkLst>
            <pc:docMk/>
            <pc:sldMk cId="4254042793" sldId="467"/>
            <ac:spMk id="5" creationId="{A84C2D93-B359-4A23-988E-257CCBE4784B}"/>
          </ac:spMkLst>
        </pc:spChg>
      </pc:sldChg>
      <pc:sldChg chg="new del">
        <pc:chgData name="Programas Especiales Hospital San Juan Bautista E.S.E" userId="4161ee47-aec0-4be9-95b6-b86040d965a5" providerId="ADAL" clId="{CAA8C50B-0AB8-4280-BE1D-BF2BF9FAAC96}" dt="2021-09-28T00:11:56.578" v="892" actId="680"/>
        <pc:sldMkLst>
          <pc:docMk/>
          <pc:sldMk cId="3387917916" sldId="468"/>
        </pc:sldMkLst>
      </pc:sldChg>
      <pc:sldChg chg="addSp delSp modSp new mod ord">
        <pc:chgData name="Programas Especiales Hospital San Juan Bautista E.S.E" userId="4161ee47-aec0-4be9-95b6-b86040d965a5" providerId="ADAL" clId="{CAA8C50B-0AB8-4280-BE1D-BF2BF9FAAC96}" dt="2021-09-28T00:36:55.350" v="1250" actId="207"/>
        <pc:sldMkLst>
          <pc:docMk/>
          <pc:sldMk cId="3820324948" sldId="468"/>
        </pc:sldMkLst>
        <pc:spChg chg="add mod">
          <ac:chgData name="Programas Especiales Hospital San Juan Bautista E.S.E" userId="4161ee47-aec0-4be9-95b6-b86040d965a5" providerId="ADAL" clId="{CAA8C50B-0AB8-4280-BE1D-BF2BF9FAAC96}" dt="2021-09-28T00:35:21.508" v="1241" actId="207"/>
          <ac:spMkLst>
            <pc:docMk/>
            <pc:sldMk cId="3820324948" sldId="468"/>
            <ac:spMk id="2" creationId="{64315294-C28B-4B91-B180-5581E44C09EE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5:36.211" v="1242" actId="207"/>
          <ac:spMkLst>
            <pc:docMk/>
            <pc:sldMk cId="3820324948" sldId="468"/>
            <ac:spMk id="3" creationId="{2E08C75D-13C1-49F6-AA4B-6C42BF2F027E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5:45.873" v="1243" actId="207"/>
          <ac:spMkLst>
            <pc:docMk/>
            <pc:sldMk cId="3820324948" sldId="468"/>
            <ac:spMk id="4" creationId="{332D9283-5F1E-4FD4-B387-45C8DDDCDF22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5:59.609" v="1245" actId="207"/>
          <ac:spMkLst>
            <pc:docMk/>
            <pc:sldMk cId="3820324948" sldId="468"/>
            <ac:spMk id="5" creationId="{F003DF47-75D4-4BAF-BB63-F0D418156E33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6:06.529" v="1246" actId="207"/>
          <ac:spMkLst>
            <pc:docMk/>
            <pc:sldMk cId="3820324948" sldId="468"/>
            <ac:spMk id="6" creationId="{83ABC9B7-B3FA-45E2-9A63-85E0C4C6C411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6:33.543" v="1248" actId="207"/>
          <ac:spMkLst>
            <pc:docMk/>
            <pc:sldMk cId="3820324948" sldId="468"/>
            <ac:spMk id="7" creationId="{177B299E-EB24-4A4E-A0CD-664FED60D15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6:43.783" v="1249" actId="207"/>
          <ac:spMkLst>
            <pc:docMk/>
            <pc:sldMk cId="3820324948" sldId="468"/>
            <ac:spMk id="8" creationId="{66E522E0-3774-4D70-A222-87FD06FEFF6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1:21.900" v="1210" actId="1076"/>
          <ac:spMkLst>
            <pc:docMk/>
            <pc:sldMk cId="3820324948" sldId="468"/>
            <ac:spMk id="9" creationId="{B678E68B-4CE3-4A61-B84A-1BC0B2E0E75D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6:55.350" v="1250" actId="207"/>
          <ac:spMkLst>
            <pc:docMk/>
            <pc:sldMk cId="3820324948" sldId="468"/>
            <ac:spMk id="10" creationId="{B29AAF23-B359-45EC-9C18-6619B4D637C4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8T00:28:07.908" v="1168" actId="478"/>
          <ac:spMkLst>
            <pc:docMk/>
            <pc:sldMk cId="3820324948" sldId="468"/>
            <ac:spMk id="11" creationId="{F2E3FA00-5DF9-483E-BDFC-A3CE56A044B3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8T00:28:09.334" v="1169" actId="478"/>
          <ac:spMkLst>
            <pc:docMk/>
            <pc:sldMk cId="3820324948" sldId="468"/>
            <ac:spMk id="12" creationId="{C9AC08C7-958A-41BB-99AA-C24951F79F8E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8T00:27:27.255" v="1158" actId="478"/>
          <ac:spMkLst>
            <pc:docMk/>
            <pc:sldMk cId="3820324948" sldId="468"/>
            <ac:spMk id="13" creationId="{E931550A-1E5C-40CE-86AE-CF5EB6733435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8T00:28:10.546" v="1170" actId="478"/>
          <ac:spMkLst>
            <pc:docMk/>
            <pc:sldMk cId="3820324948" sldId="468"/>
            <ac:spMk id="14" creationId="{D2E2F84B-445A-4F76-B935-C5D1C29722DE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28:36.376" v="1176" actId="1076"/>
          <ac:spMkLst>
            <pc:docMk/>
            <pc:sldMk cId="3820324948" sldId="468"/>
            <ac:spMk id="15" creationId="{63B23F86-B4A2-4B72-8AC5-CE7B4F351DED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8T00:29:02.803" v="1182" actId="478"/>
          <ac:spMkLst>
            <pc:docMk/>
            <pc:sldMk cId="3820324948" sldId="468"/>
            <ac:spMk id="16" creationId="{A936FCF1-438D-40A3-B209-E617A773BE81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8T00:29:09.474" v="1184" actId="478"/>
          <ac:spMkLst>
            <pc:docMk/>
            <pc:sldMk cId="3820324948" sldId="468"/>
            <ac:spMk id="17" creationId="{4627FDC6-0BDA-4281-AEE8-BB9FFB727DC5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8T00:29:17.038" v="1186" actId="478"/>
          <ac:spMkLst>
            <pc:docMk/>
            <pc:sldMk cId="3820324948" sldId="468"/>
            <ac:spMk id="18" creationId="{195E3F2D-CDB4-496A-9EB7-DC857A3010F9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2:43.705" v="1230" actId="1076"/>
          <ac:spMkLst>
            <pc:docMk/>
            <pc:sldMk cId="3820324948" sldId="468"/>
            <ac:spMk id="19" creationId="{D434B692-CF23-4962-A92E-FBAF82A9BE4B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8T00:29:40.235" v="1191" actId="478"/>
          <ac:spMkLst>
            <pc:docMk/>
            <pc:sldMk cId="3820324948" sldId="468"/>
            <ac:spMk id="20" creationId="{9938E8F3-195C-4613-AA09-FD2E667B01C3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0:56.019" v="1205" actId="1076"/>
          <ac:spMkLst>
            <pc:docMk/>
            <pc:sldMk cId="3820324948" sldId="468"/>
            <ac:spMk id="21" creationId="{EFB320E2-816B-4B6A-B27B-E3BA005FC772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1:15.596" v="1209" actId="1076"/>
          <ac:spMkLst>
            <pc:docMk/>
            <pc:sldMk cId="3820324948" sldId="468"/>
            <ac:spMk id="22" creationId="{2CCE655F-E2C1-4EDA-8408-0B553D89CFE2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2:12.563" v="1223" actId="1076"/>
          <ac:spMkLst>
            <pc:docMk/>
            <pc:sldMk cId="3820324948" sldId="468"/>
            <ac:spMk id="23" creationId="{9C6D1DEB-D354-41AC-9E3E-3A6D5DC6D8A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2:24.647" v="1226" actId="1076"/>
          <ac:spMkLst>
            <pc:docMk/>
            <pc:sldMk cId="3820324948" sldId="468"/>
            <ac:spMk id="24" creationId="{DD359B0E-ED59-4522-9A9B-691AD188BED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2:38.237" v="1229" actId="1076"/>
          <ac:spMkLst>
            <pc:docMk/>
            <pc:sldMk cId="3820324948" sldId="468"/>
            <ac:spMk id="25" creationId="{EB238EED-F95C-4191-BA99-C2EC70C5CAA6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33:17.694" v="1238" actId="14100"/>
          <ac:spMkLst>
            <pc:docMk/>
            <pc:sldMk cId="3820324948" sldId="468"/>
            <ac:spMk id="26" creationId="{67F09F58-C5EF-4D2A-8ADE-5C742EA0631A}"/>
          </ac:spMkLst>
        </pc:spChg>
      </pc:sldChg>
      <pc:sldChg chg="addSp delSp modSp new mod ord">
        <pc:chgData name="Programas Especiales Hospital San Juan Bautista E.S.E" userId="4161ee47-aec0-4be9-95b6-b86040d965a5" providerId="ADAL" clId="{CAA8C50B-0AB8-4280-BE1D-BF2BF9FAAC96}" dt="2021-09-28T16:10:24.174" v="1533" actId="20577"/>
        <pc:sldMkLst>
          <pc:docMk/>
          <pc:sldMk cId="317292274" sldId="469"/>
        </pc:sldMkLst>
        <pc:spChg chg="mod">
          <ac:chgData name="Programas Especiales Hospital San Juan Bautista E.S.E" userId="4161ee47-aec0-4be9-95b6-b86040d965a5" providerId="ADAL" clId="{CAA8C50B-0AB8-4280-BE1D-BF2BF9FAAC96}" dt="2021-09-28T16:10:24.174" v="1533" actId="20577"/>
          <ac:spMkLst>
            <pc:docMk/>
            <pc:sldMk cId="317292274" sldId="469"/>
            <ac:spMk id="2" creationId="{B740F4F9-F73B-4162-9AC3-6C33C4110FCA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8T00:13:42.774" v="979" actId="478"/>
          <ac:spMkLst>
            <pc:docMk/>
            <pc:sldMk cId="317292274" sldId="469"/>
            <ac:spMk id="3" creationId="{7CB9C925-A37F-4DFF-B502-DD8C490844B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14:37.257" v="985" actId="207"/>
          <ac:spMkLst>
            <pc:docMk/>
            <pc:sldMk cId="317292274" sldId="469"/>
            <ac:spMk id="4" creationId="{DC323839-6E07-4B6A-8384-526A8F32AB56}"/>
          </ac:spMkLst>
        </pc:spChg>
      </pc:sldChg>
      <pc:sldChg chg="new del">
        <pc:chgData name="Programas Especiales Hospital San Juan Bautista E.S.E" userId="4161ee47-aec0-4be9-95b6-b86040d965a5" providerId="ADAL" clId="{CAA8C50B-0AB8-4280-BE1D-BF2BF9FAAC96}" dt="2021-09-28T00:16:31.109" v="989" actId="680"/>
        <pc:sldMkLst>
          <pc:docMk/>
          <pc:sldMk cId="119661808" sldId="470"/>
        </pc:sldMkLst>
      </pc:sldChg>
      <pc:sldChg chg="addSp modSp new mod">
        <pc:chgData name="Programas Especiales Hospital San Juan Bautista E.S.E" userId="4161ee47-aec0-4be9-95b6-b86040d965a5" providerId="ADAL" clId="{CAA8C50B-0AB8-4280-BE1D-BF2BF9FAAC96}" dt="2021-09-28T16:38:39.386" v="1559" actId="20577"/>
        <pc:sldMkLst>
          <pc:docMk/>
          <pc:sldMk cId="537839571" sldId="470"/>
        </pc:sldMkLst>
        <pc:spChg chg="mod">
          <ac:chgData name="Programas Especiales Hospital San Juan Bautista E.S.E" userId="4161ee47-aec0-4be9-95b6-b86040d965a5" providerId="ADAL" clId="{CAA8C50B-0AB8-4280-BE1D-BF2BF9FAAC96}" dt="2021-09-28T16:38:39.386" v="1559" actId="20577"/>
          <ac:spMkLst>
            <pc:docMk/>
            <pc:sldMk cId="537839571" sldId="470"/>
            <ac:spMk id="2" creationId="{DCAA3E91-D8FF-4C97-9B41-E44AAB4A6DA4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40:53.337" v="1267" actId="20577"/>
          <ac:spMkLst>
            <pc:docMk/>
            <pc:sldMk cId="537839571" sldId="470"/>
            <ac:spMk id="4" creationId="{26CBD1D3-06BE-4D25-AA83-27E07020198A}"/>
          </ac:spMkLst>
        </pc:spChg>
      </pc:sldChg>
      <pc:sldChg chg="modSp new del mod">
        <pc:chgData name="Programas Especiales Hospital San Juan Bautista E.S.E" userId="4161ee47-aec0-4be9-95b6-b86040d965a5" providerId="ADAL" clId="{CAA8C50B-0AB8-4280-BE1D-BF2BF9FAAC96}" dt="2021-09-28T00:17:37.274" v="995" actId="680"/>
        <pc:sldMkLst>
          <pc:docMk/>
          <pc:sldMk cId="3966116226" sldId="470"/>
        </pc:sldMkLst>
        <pc:spChg chg="mod">
          <ac:chgData name="Programas Especiales Hospital San Juan Bautista E.S.E" userId="4161ee47-aec0-4be9-95b6-b86040d965a5" providerId="ADAL" clId="{CAA8C50B-0AB8-4280-BE1D-BF2BF9FAAC96}" dt="2021-09-28T00:17:36.603" v="994" actId="20577"/>
          <ac:spMkLst>
            <pc:docMk/>
            <pc:sldMk cId="3966116226" sldId="470"/>
            <ac:spMk id="2" creationId="{2DE16338-40BE-4546-816F-5F3D75F15C87}"/>
          </ac:spMkLst>
        </pc:spChg>
      </pc:sldChg>
      <pc:sldChg chg="addSp delSp modSp new mod">
        <pc:chgData name="Programas Especiales Hospital San Juan Bautista E.S.E" userId="4161ee47-aec0-4be9-95b6-b86040d965a5" providerId="ADAL" clId="{CAA8C50B-0AB8-4280-BE1D-BF2BF9FAAC96}" dt="2021-09-28T01:00:29.340" v="1438" actId="17032"/>
        <pc:sldMkLst>
          <pc:docMk/>
          <pc:sldMk cId="1740839686" sldId="471"/>
        </pc:sldMkLst>
        <pc:spChg chg="del">
          <ac:chgData name="Programas Especiales Hospital San Juan Bautista E.S.E" userId="4161ee47-aec0-4be9-95b6-b86040d965a5" providerId="ADAL" clId="{CAA8C50B-0AB8-4280-BE1D-BF2BF9FAAC96}" dt="2021-09-28T00:45:31.039" v="1270" actId="478"/>
          <ac:spMkLst>
            <pc:docMk/>
            <pc:sldMk cId="1740839686" sldId="471"/>
            <ac:spMk id="2" creationId="{63532F6F-E91D-41E6-BE06-30C9E7B7B729}"/>
          </ac:spMkLst>
        </pc:spChg>
        <pc:spChg chg="del">
          <ac:chgData name="Programas Especiales Hospital San Juan Bautista E.S.E" userId="4161ee47-aec0-4be9-95b6-b86040d965a5" providerId="ADAL" clId="{CAA8C50B-0AB8-4280-BE1D-BF2BF9FAAC96}" dt="2021-09-28T00:45:33.382" v="1271" actId="478"/>
          <ac:spMkLst>
            <pc:docMk/>
            <pc:sldMk cId="1740839686" sldId="471"/>
            <ac:spMk id="3" creationId="{D6F46B72-287A-496E-9B6E-E7002D24D830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49:56.647" v="1319" actId="122"/>
          <ac:spMkLst>
            <pc:docMk/>
            <pc:sldMk cId="1740839686" sldId="471"/>
            <ac:spMk id="4" creationId="{E2FDEC64-D8F0-4312-B21F-9C8F61C0C2E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8:55.930" v="1427" actId="13822"/>
          <ac:spMkLst>
            <pc:docMk/>
            <pc:sldMk cId="1740839686" sldId="471"/>
            <ac:spMk id="5" creationId="{CD3C60D8-133E-4381-BFE6-85B6C34D8928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9:00.123" v="1428" actId="13822"/>
          <ac:spMkLst>
            <pc:docMk/>
            <pc:sldMk cId="1740839686" sldId="471"/>
            <ac:spMk id="6" creationId="{815C300A-49A3-414D-A3DE-7C4443A69076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9:08.390" v="1429" actId="13822"/>
          <ac:spMkLst>
            <pc:docMk/>
            <pc:sldMk cId="1740839686" sldId="471"/>
            <ac:spMk id="7" creationId="{DFF12B88-E9CD-42E6-984F-483B25EBBAC7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9:16.514" v="1430" actId="13822"/>
          <ac:spMkLst>
            <pc:docMk/>
            <pc:sldMk cId="1740839686" sldId="471"/>
            <ac:spMk id="8" creationId="{3650C694-1973-4B50-A158-187D57BE24A7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9:23.566" v="1431" actId="13822"/>
          <ac:spMkLst>
            <pc:docMk/>
            <pc:sldMk cId="1740839686" sldId="471"/>
            <ac:spMk id="9" creationId="{6C7A62E7-4B23-4392-9E30-9E0970DC48C4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9:31.694" v="1432" actId="13822"/>
          <ac:spMkLst>
            <pc:docMk/>
            <pc:sldMk cId="1740839686" sldId="471"/>
            <ac:spMk id="10" creationId="{82177D2C-3999-4807-99E0-3FF1C669A887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9:40.017" v="1433" actId="13822"/>
          <ac:spMkLst>
            <pc:docMk/>
            <pc:sldMk cId="1740839686" sldId="471"/>
            <ac:spMk id="11" creationId="{3CDA1C77-8C00-4374-B660-9ED0DDC5A027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9:57.894" v="1434" actId="13822"/>
          <ac:spMkLst>
            <pc:docMk/>
            <pc:sldMk cId="1740839686" sldId="471"/>
            <ac:spMk id="12" creationId="{4A0CBF4C-9EB5-4BEB-A0F2-AA0F63240A48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0:02.274" v="1436" actId="13822"/>
          <ac:spMkLst>
            <pc:docMk/>
            <pc:sldMk cId="1740839686" sldId="471"/>
            <ac:spMk id="13" creationId="{4060C218-23A0-4748-AA2F-B557193337F7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0:29.340" v="1438" actId="17032"/>
          <ac:spMkLst>
            <pc:docMk/>
            <pc:sldMk cId="1740839686" sldId="471"/>
            <ac:spMk id="14" creationId="{BA7633DA-19A1-47D7-9569-3D1081F539A6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5:48.369" v="1386" actId="1076"/>
          <ac:spMkLst>
            <pc:docMk/>
            <pc:sldMk cId="1740839686" sldId="471"/>
            <ac:spMk id="15" creationId="{E7B47D80-948A-49FA-85FA-3DC307B3D7F4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5:44.213" v="1385" actId="14100"/>
          <ac:spMkLst>
            <pc:docMk/>
            <pc:sldMk cId="1740839686" sldId="471"/>
            <ac:spMk id="16" creationId="{F8A6795E-9E3A-4579-B0FE-192149BED38A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8T00:55:57.790" v="1388" actId="478"/>
          <ac:spMkLst>
            <pc:docMk/>
            <pc:sldMk cId="1740839686" sldId="471"/>
            <ac:spMk id="17" creationId="{E9F3DD34-90BD-499E-900B-98AEBB2D15A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6:08.341" v="1391" actId="1076"/>
          <ac:spMkLst>
            <pc:docMk/>
            <pc:sldMk cId="1740839686" sldId="471"/>
            <ac:spMk id="18" creationId="{58282D6C-90F6-4CDD-AF2A-8EEC59C7D87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6:37.359" v="1398" actId="1076"/>
          <ac:spMkLst>
            <pc:docMk/>
            <pc:sldMk cId="1740839686" sldId="471"/>
            <ac:spMk id="19" creationId="{3B2FB0C9-6600-4669-8828-4E70A8C1DCB9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6:46.207" v="1400" actId="1076"/>
          <ac:spMkLst>
            <pc:docMk/>
            <pc:sldMk cId="1740839686" sldId="471"/>
            <ac:spMk id="20" creationId="{9E3406C2-6593-45DF-AD4C-F819680B41E7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7:17.512" v="1409" actId="1076"/>
          <ac:spMkLst>
            <pc:docMk/>
            <pc:sldMk cId="1740839686" sldId="471"/>
            <ac:spMk id="21" creationId="{16179FFB-81F0-48E0-BDEE-BD5199DA1373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7:37.837" v="1414" actId="1076"/>
          <ac:spMkLst>
            <pc:docMk/>
            <pc:sldMk cId="1740839686" sldId="471"/>
            <ac:spMk id="22" creationId="{CC1EC07A-78FC-4EB4-893E-4A11735EB943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8:07.614" v="1419" actId="688"/>
          <ac:spMkLst>
            <pc:docMk/>
            <pc:sldMk cId="1740839686" sldId="471"/>
            <ac:spMk id="23" creationId="{21032D76-D629-4F59-A224-40D97E90B1D2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8:32.930" v="1424" actId="14100"/>
          <ac:spMkLst>
            <pc:docMk/>
            <pc:sldMk cId="1740839686" sldId="471"/>
            <ac:spMk id="24" creationId="{A869B8CE-BC46-4AC0-BFDF-D1B82EE0DE5E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0:58:45.637" v="1426" actId="1076"/>
          <ac:spMkLst>
            <pc:docMk/>
            <pc:sldMk cId="1740839686" sldId="471"/>
            <ac:spMk id="25" creationId="{0BC3B48F-A34A-4D6D-99D9-ECD897C29F21}"/>
          </ac:spMkLst>
        </pc:spChg>
      </pc:sldChg>
      <pc:sldChg chg="addSp delSp modSp new mod">
        <pc:chgData name="Programas Especiales Hospital San Juan Bautista E.S.E" userId="4161ee47-aec0-4be9-95b6-b86040d965a5" providerId="ADAL" clId="{CAA8C50B-0AB8-4280-BE1D-BF2BF9FAAC96}" dt="2021-09-28T01:08:12.350" v="1510" actId="13822"/>
        <pc:sldMkLst>
          <pc:docMk/>
          <pc:sldMk cId="2740355393" sldId="472"/>
        </pc:sldMkLst>
        <pc:spChg chg="mod">
          <ac:chgData name="Programas Especiales Hospital San Juan Bautista E.S.E" userId="4161ee47-aec0-4be9-95b6-b86040d965a5" providerId="ADAL" clId="{CAA8C50B-0AB8-4280-BE1D-BF2BF9FAAC96}" dt="2021-09-28T01:01:13.654" v="1447" actId="27636"/>
          <ac:spMkLst>
            <pc:docMk/>
            <pc:sldMk cId="2740355393" sldId="472"/>
            <ac:spMk id="2" creationId="{CCC7A9B3-2CE4-44AB-9F21-5EA79A707A33}"/>
          </ac:spMkLst>
        </pc:spChg>
        <pc:spChg chg="del">
          <ac:chgData name="Programas Especiales Hospital San Juan Bautista E.S.E" userId="4161ee47-aec0-4be9-95b6-b86040d965a5" providerId="ADAL" clId="{CAA8C50B-0AB8-4280-BE1D-BF2BF9FAAC96}" dt="2021-09-28T01:01:16.473" v="1448" actId="478"/>
          <ac:spMkLst>
            <pc:docMk/>
            <pc:sldMk cId="2740355393" sldId="472"/>
            <ac:spMk id="3" creationId="{4FAAFD82-7043-4E10-AF6D-CAD716458F98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7:47.663" v="1506" actId="13822"/>
          <ac:spMkLst>
            <pc:docMk/>
            <pc:sldMk cId="2740355393" sldId="472"/>
            <ac:spMk id="4" creationId="{2AB8BE21-2250-40E1-8098-BE6F5FA1F55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7:18.967" v="1498" actId="1076"/>
          <ac:spMkLst>
            <pc:docMk/>
            <pc:sldMk cId="2740355393" sldId="472"/>
            <ac:spMk id="5" creationId="{C7CAEC2E-1060-43CC-A01E-B071A1CF0870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7:56.905" v="1507" actId="13822"/>
          <ac:spMkLst>
            <pc:docMk/>
            <pc:sldMk cId="2740355393" sldId="472"/>
            <ac:spMk id="6" creationId="{E518EDD9-0DAE-4D81-B1BB-18682E1C04A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8:00.262" v="1508" actId="13822"/>
          <ac:spMkLst>
            <pc:docMk/>
            <pc:sldMk cId="2740355393" sldId="472"/>
            <ac:spMk id="7" creationId="{85B323DC-656D-4BD9-BA32-BF4D6CB0E04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8:06.912" v="1509" actId="13822"/>
          <ac:spMkLst>
            <pc:docMk/>
            <pc:sldMk cId="2740355393" sldId="472"/>
            <ac:spMk id="8" creationId="{468C0053-E7E5-40BE-972F-0B47205ACCAF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28T01:07:21.612" v="1499" actId="478"/>
          <ac:spMkLst>
            <pc:docMk/>
            <pc:sldMk cId="2740355393" sldId="472"/>
            <ac:spMk id="9" creationId="{29AC528F-E17C-4BA7-ACB8-13F6B426F57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8:12.350" v="1510" actId="13822"/>
          <ac:spMkLst>
            <pc:docMk/>
            <pc:sldMk cId="2740355393" sldId="472"/>
            <ac:spMk id="10" creationId="{FC06CADF-5170-4269-BF1B-2AA5F6353B6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28T01:07:42.717" v="1505" actId="1076"/>
          <ac:spMkLst>
            <pc:docMk/>
            <pc:sldMk cId="2740355393" sldId="472"/>
            <ac:spMk id="11" creationId="{C8C61FBA-D480-4790-8FB5-67923306C20E}"/>
          </ac:spMkLst>
        </pc:spChg>
      </pc:sldChg>
      <pc:sldChg chg="modSp new mod">
        <pc:chgData name="Programas Especiales Hospital San Juan Bautista E.S.E" userId="4161ee47-aec0-4be9-95b6-b86040d965a5" providerId="ADAL" clId="{CAA8C50B-0AB8-4280-BE1D-BF2BF9FAAC96}" dt="2021-09-29T13:02:15.130" v="1569" actId="27636"/>
        <pc:sldMkLst>
          <pc:docMk/>
          <pc:sldMk cId="2333733858" sldId="473"/>
        </pc:sldMkLst>
        <pc:spChg chg="mod">
          <ac:chgData name="Programas Especiales Hospital San Juan Bautista E.S.E" userId="4161ee47-aec0-4be9-95b6-b86040d965a5" providerId="ADAL" clId="{CAA8C50B-0AB8-4280-BE1D-BF2BF9FAAC96}" dt="2021-09-29T13:01:17.839" v="1563" actId="122"/>
          <ac:spMkLst>
            <pc:docMk/>
            <pc:sldMk cId="2333733858" sldId="473"/>
            <ac:spMk id="2" creationId="{4338FA6C-B005-41AC-9701-27B8E9629C26}"/>
          </ac:spMkLst>
        </pc:spChg>
        <pc:spChg chg="mod">
          <ac:chgData name="Programas Especiales Hospital San Juan Bautista E.S.E" userId="4161ee47-aec0-4be9-95b6-b86040d965a5" providerId="ADAL" clId="{CAA8C50B-0AB8-4280-BE1D-BF2BF9FAAC96}" dt="2021-09-29T13:02:15.130" v="1569" actId="27636"/>
          <ac:spMkLst>
            <pc:docMk/>
            <pc:sldMk cId="2333733858" sldId="473"/>
            <ac:spMk id="3" creationId="{06BAB148-C1F9-47DD-A516-B2A6DECA96C7}"/>
          </ac:spMkLst>
        </pc:spChg>
      </pc:sldChg>
      <pc:sldChg chg="addSp delSp modSp new mod">
        <pc:chgData name="Programas Especiales Hospital San Juan Bautista E.S.E" userId="4161ee47-aec0-4be9-95b6-b86040d965a5" providerId="ADAL" clId="{CAA8C50B-0AB8-4280-BE1D-BF2BF9FAAC96}" dt="2021-09-29T15:07:49.040" v="2037" actId="255"/>
        <pc:sldMkLst>
          <pc:docMk/>
          <pc:sldMk cId="565671465" sldId="474"/>
        </pc:sldMkLst>
        <pc:spChg chg="add del mod">
          <ac:chgData name="Programas Especiales Hospital San Juan Bautista E.S.E" userId="4161ee47-aec0-4be9-95b6-b86040d965a5" providerId="ADAL" clId="{CAA8C50B-0AB8-4280-BE1D-BF2BF9FAAC96}" dt="2021-09-29T15:07:49.040" v="2037" actId="255"/>
          <ac:spMkLst>
            <pc:docMk/>
            <pc:sldMk cId="565671465" sldId="474"/>
            <ac:spMk id="2" creationId="{4F736334-9E68-4F16-9895-351AA00718EE}"/>
          </ac:spMkLst>
        </pc:spChg>
        <pc:spChg chg="del">
          <ac:chgData name="Programas Especiales Hospital San Juan Bautista E.S.E" userId="4161ee47-aec0-4be9-95b6-b86040d965a5" providerId="ADAL" clId="{CAA8C50B-0AB8-4280-BE1D-BF2BF9FAAC96}" dt="2021-09-29T15:04:45.111" v="1986" actId="478"/>
          <ac:spMkLst>
            <pc:docMk/>
            <pc:sldMk cId="565671465" sldId="474"/>
            <ac:spMk id="3" creationId="{D2D83A21-C9B6-4354-A8CD-66D856760FBC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29T15:04:41.286" v="1985" actId="478"/>
          <ac:spMkLst>
            <pc:docMk/>
            <pc:sldMk cId="565671465" sldId="474"/>
            <ac:spMk id="5" creationId="{6861E1FE-4B48-47CC-A70B-4C7FE3471D9F}"/>
          </ac:spMkLst>
        </pc:spChg>
      </pc:sldChg>
      <pc:sldChg chg="addSp delSp modSp new mod">
        <pc:chgData name="Programas Especiales Hospital San Juan Bautista E.S.E" userId="4161ee47-aec0-4be9-95b6-b86040d965a5" providerId="ADAL" clId="{CAA8C50B-0AB8-4280-BE1D-BF2BF9FAAC96}" dt="2021-09-30T21:33:25.834" v="2497" actId="1076"/>
        <pc:sldMkLst>
          <pc:docMk/>
          <pc:sldMk cId="3009492475" sldId="475"/>
        </pc:sldMkLst>
        <pc:spChg chg="del">
          <ac:chgData name="Programas Especiales Hospital San Juan Bautista E.S.E" userId="4161ee47-aec0-4be9-95b6-b86040d965a5" providerId="ADAL" clId="{CAA8C50B-0AB8-4280-BE1D-BF2BF9FAAC96}" dt="2021-09-30T20:25:19.111" v="2039" actId="478"/>
          <ac:spMkLst>
            <pc:docMk/>
            <pc:sldMk cId="3009492475" sldId="475"/>
            <ac:spMk id="2" creationId="{7A6A2875-E540-4355-8B48-F0B10DEFB631}"/>
          </ac:spMkLst>
        </pc:spChg>
        <pc:spChg chg="del mod">
          <ac:chgData name="Programas Especiales Hospital San Juan Bautista E.S.E" userId="4161ee47-aec0-4be9-95b6-b86040d965a5" providerId="ADAL" clId="{CAA8C50B-0AB8-4280-BE1D-BF2BF9FAAC96}" dt="2021-09-30T20:52:03.373" v="2188" actId="478"/>
          <ac:spMkLst>
            <pc:docMk/>
            <pc:sldMk cId="3009492475" sldId="475"/>
            <ac:spMk id="3" creationId="{0EC9F9CD-AF8A-4BF1-BD0F-5301C5FA7304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30T20:25:45.905" v="2042" actId="478"/>
          <ac:spMkLst>
            <pc:docMk/>
            <pc:sldMk cId="3009492475" sldId="475"/>
            <ac:spMk id="4" creationId="{8A1BD1EA-398F-4B3B-95AC-16D2AE35F01E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30T20:28:00.745" v="2048" actId="478"/>
          <ac:spMkLst>
            <pc:docMk/>
            <pc:sldMk cId="3009492475" sldId="475"/>
            <ac:spMk id="5" creationId="{1C3F1BB3-AAB4-4D16-9B6B-94B568684057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30T20:29:35.366" v="2057" actId="478"/>
          <ac:spMkLst>
            <pc:docMk/>
            <pc:sldMk cId="3009492475" sldId="475"/>
            <ac:spMk id="6" creationId="{AF5011FF-9C4D-4EDA-BC35-91E72E02CF52}"/>
          </ac:spMkLst>
        </pc:spChg>
        <pc:spChg chg="add del mod">
          <ac:chgData name="Programas Especiales Hospital San Juan Bautista E.S.E" userId="4161ee47-aec0-4be9-95b6-b86040d965a5" providerId="ADAL" clId="{CAA8C50B-0AB8-4280-BE1D-BF2BF9FAAC96}" dt="2021-09-30T20:29:34.337" v="2056" actId="478"/>
          <ac:spMkLst>
            <pc:docMk/>
            <pc:sldMk cId="3009492475" sldId="475"/>
            <ac:spMk id="7" creationId="{36E5A1BA-98EA-40C1-9E18-449A784C6A07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30T20:30:07.791" v="2059" actId="478"/>
          <ac:spMkLst>
            <pc:docMk/>
            <pc:sldMk cId="3009492475" sldId="475"/>
            <ac:spMk id="8" creationId="{1E57245D-50D0-46F9-A8BD-18F578A484FC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30T21:16:53.583" v="2488" actId="1076"/>
          <ac:spMkLst>
            <pc:docMk/>
            <pc:sldMk cId="3009492475" sldId="475"/>
            <ac:spMk id="9" creationId="{7C7623FA-D10E-46C4-872B-1F0BFC3996B1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30T21:20:10.964" v="2493" actId="14100"/>
          <ac:spMkLst>
            <pc:docMk/>
            <pc:sldMk cId="3009492475" sldId="475"/>
            <ac:spMk id="10" creationId="{A1F5452F-E795-426E-8DBF-5C7C666CD936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30T21:15:54.805" v="2481" actId="14100"/>
          <ac:spMkLst>
            <pc:docMk/>
            <pc:sldMk cId="3009492475" sldId="475"/>
            <ac:spMk id="11" creationId="{8D3AB515-0BE1-4362-AA7A-3C5AD3CA21D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30T21:19:19.203" v="2490" actId="207"/>
          <ac:spMkLst>
            <pc:docMk/>
            <pc:sldMk cId="3009492475" sldId="475"/>
            <ac:spMk id="12" creationId="{617E288D-C6D8-44AF-929D-24921BB4527F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30T21:19:53.022" v="2492" actId="207"/>
          <ac:spMkLst>
            <pc:docMk/>
            <pc:sldMk cId="3009492475" sldId="475"/>
            <ac:spMk id="13" creationId="{E1374B9D-A845-4495-AC04-C7E9758D7FFB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30T20:40:18.355" v="2101" actId="478"/>
          <ac:spMkLst>
            <pc:docMk/>
            <pc:sldMk cId="3009492475" sldId="475"/>
            <ac:spMk id="14" creationId="{89649E29-0B7B-487F-847A-6D4B11BB676B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30T21:19:34.219" v="2491" actId="207"/>
          <ac:spMkLst>
            <pc:docMk/>
            <pc:sldMk cId="3009492475" sldId="475"/>
            <ac:spMk id="15" creationId="{D8EE5274-E19A-422B-A1CE-D08D8DED5329}"/>
          </ac:spMkLst>
        </pc:spChg>
        <pc:spChg chg="add del">
          <ac:chgData name="Programas Especiales Hospital San Juan Bautista E.S.E" userId="4161ee47-aec0-4be9-95b6-b86040d965a5" providerId="ADAL" clId="{CAA8C50B-0AB8-4280-BE1D-BF2BF9FAAC96}" dt="2021-09-30T21:33:03.155" v="2495" actId="22"/>
          <ac:spMkLst>
            <pc:docMk/>
            <pc:sldMk cId="3009492475" sldId="475"/>
            <ac:spMk id="17" creationId="{567F2EE0-9F28-4D05-A042-D13D955F9788}"/>
          </ac:spMkLst>
        </pc:spChg>
        <pc:spChg chg="add mod">
          <ac:chgData name="Programas Especiales Hospital San Juan Bautista E.S.E" userId="4161ee47-aec0-4be9-95b6-b86040d965a5" providerId="ADAL" clId="{CAA8C50B-0AB8-4280-BE1D-BF2BF9FAAC96}" dt="2021-09-30T21:33:25.834" v="2497" actId="1076"/>
          <ac:spMkLst>
            <pc:docMk/>
            <pc:sldMk cId="3009492475" sldId="475"/>
            <ac:spMk id="19" creationId="{E977EEF6-D5C3-4631-9B3B-1981FFBC5CCB}"/>
          </ac:spMkLst>
        </pc:spChg>
      </pc:sldChg>
      <pc:sldMasterChg chg="del delSldLayout">
        <pc:chgData name="Programas Especiales Hospital San Juan Bautista E.S.E" userId="4161ee47-aec0-4be9-95b6-b86040d965a5" providerId="ADAL" clId="{CAA8C50B-0AB8-4280-BE1D-BF2BF9FAAC96}" dt="2021-09-27T22:30:23.374" v="88" actId="47"/>
        <pc:sldMasterMkLst>
          <pc:docMk/>
          <pc:sldMasterMk cId="1195173763" sldId="2147483660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1554885078" sldId="214748366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2053898858" sldId="214748366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1125373911" sldId="214748366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780196076" sldId="214748366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3295004954" sldId="214748366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946707711" sldId="214748366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3351543180" sldId="214748366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505384506" sldId="214748366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2820709059" sldId="214748366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4110442492" sldId="214748367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30:23.374" v="88" actId="47"/>
          <pc:sldLayoutMkLst>
            <pc:docMk/>
            <pc:sldMasterMk cId="1195173763" sldId="2147483660"/>
            <pc:sldLayoutMk cId="1597337144" sldId="2147483671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16.062" v="64" actId="47"/>
        <pc:sldMasterMkLst>
          <pc:docMk/>
          <pc:sldMasterMk cId="1565088930" sldId="2147483696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4286702455" sldId="214748369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1066411384" sldId="214748369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1272952688" sldId="214748369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520427809" sldId="214748370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1163143190" sldId="214748370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3498851999" sldId="214748370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3572371498" sldId="214748370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741632365" sldId="214748370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432275608" sldId="214748370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1847214206" sldId="214748370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6.062" v="64" actId="47"/>
          <pc:sldLayoutMkLst>
            <pc:docMk/>
            <pc:sldMasterMk cId="1565088930" sldId="2147483696"/>
            <pc:sldLayoutMk cId="2060523585" sldId="2147483707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3.827" v="71" actId="47"/>
        <pc:sldMasterMkLst>
          <pc:docMk/>
          <pc:sldMasterMk cId="1282989865" sldId="2147483723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303914736" sldId="214748372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3790210572" sldId="214748372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810505515" sldId="214748372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3349255319" sldId="214748372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380470738" sldId="214748372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2111371361" sldId="214748372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724126921" sldId="214748373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3940361031" sldId="214748373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681289458" sldId="214748373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875833093" sldId="214748373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3.827" v="71" actId="47"/>
          <pc:sldLayoutMkLst>
            <pc:docMk/>
            <pc:sldMasterMk cId="1282989865" sldId="2147483723"/>
            <pc:sldLayoutMk cId="3896187232" sldId="2147483734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4.765" v="72" actId="47"/>
        <pc:sldMasterMkLst>
          <pc:docMk/>
          <pc:sldMasterMk cId="654460960" sldId="2147483735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356439854" sldId="214748373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1063978436" sldId="214748373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4040070672" sldId="214748373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3883274436" sldId="214748373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1877947089" sldId="214748374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3947891363" sldId="214748374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3061350759" sldId="214748374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4078931191" sldId="214748374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3770484530" sldId="214748374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1517522114" sldId="214748374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4.765" v="72" actId="47"/>
          <pc:sldLayoutMkLst>
            <pc:docMk/>
            <pc:sldMasterMk cId="654460960" sldId="2147483735"/>
            <pc:sldLayoutMk cId="1555734742" sldId="2147483746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6.150" v="73" actId="47"/>
        <pc:sldMasterMkLst>
          <pc:docMk/>
          <pc:sldMasterMk cId="1292610872" sldId="2147483747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3100436051" sldId="214748374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876531603" sldId="214748374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4092282960" sldId="214748375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2944969031" sldId="214748375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3990282756" sldId="214748375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1488329402" sldId="214748375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98584427" sldId="214748375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2743405636" sldId="214748375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1954859091" sldId="214748375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3338326401" sldId="214748375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6.150" v="73" actId="47"/>
          <pc:sldLayoutMkLst>
            <pc:docMk/>
            <pc:sldMasterMk cId="1292610872" sldId="2147483747"/>
            <pc:sldLayoutMk cId="4227613864" sldId="2147483758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7.478" v="74" actId="47"/>
        <pc:sldMasterMkLst>
          <pc:docMk/>
          <pc:sldMasterMk cId="3083730624" sldId="2147483759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1381367659" sldId="214748376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165161019" sldId="214748376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2974172543" sldId="214748376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1119277382" sldId="214748376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2042847577" sldId="214748376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3210119805" sldId="214748376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2327661370" sldId="214748376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2331529490" sldId="214748376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1333050555" sldId="214748376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566709423" sldId="214748376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7.478" v="74" actId="47"/>
          <pc:sldLayoutMkLst>
            <pc:docMk/>
            <pc:sldMasterMk cId="3083730624" sldId="2147483759"/>
            <pc:sldLayoutMk cId="1357154044" sldId="2147483770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8.885" v="75" actId="47"/>
        <pc:sldMasterMkLst>
          <pc:docMk/>
          <pc:sldMasterMk cId="3618616137" sldId="2147483771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3224430752" sldId="214748377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1054140386" sldId="214748377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20471069" sldId="214748377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1970888122" sldId="214748377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248979599" sldId="214748377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741476319" sldId="214748377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591923600" sldId="214748377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3380373448" sldId="214748377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254162287" sldId="214748378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2041231094" sldId="214748378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8.885" v="75" actId="47"/>
          <pc:sldLayoutMkLst>
            <pc:docMk/>
            <pc:sldMasterMk cId="3618616137" sldId="2147483771"/>
            <pc:sldLayoutMk cId="3051841598" sldId="2147483782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9.878" v="76" actId="47"/>
        <pc:sldMasterMkLst>
          <pc:docMk/>
          <pc:sldMasterMk cId="4097981753" sldId="2147483783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1204914181" sldId="214748378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484976112" sldId="214748378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4097132601" sldId="214748378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175800919" sldId="214748378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1689677369" sldId="214748378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2891651700" sldId="214748378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82989647" sldId="214748379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4220288391" sldId="214748379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1645850165" sldId="214748379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3747494510" sldId="214748379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9.878" v="76" actId="47"/>
          <pc:sldLayoutMkLst>
            <pc:docMk/>
            <pc:sldMasterMk cId="4097981753" sldId="2147483783"/>
            <pc:sldLayoutMk cId="3510666517" sldId="2147483794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18.187" v="66" actId="47"/>
        <pc:sldMasterMkLst>
          <pc:docMk/>
          <pc:sldMasterMk cId="600523803" sldId="2147483795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385277909" sldId="214748379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929114963" sldId="214748379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2639569777" sldId="214748379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46267635" sldId="214748379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691743745" sldId="214748380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2177606636" sldId="214748380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847478972" sldId="214748380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3215209591" sldId="214748380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1654133515" sldId="214748380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2584871591" sldId="214748380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2993093375" sldId="214748380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31073246" sldId="214748380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1109421846" sldId="214748380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370689958" sldId="214748380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3938362097" sldId="214748381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2961503926" sldId="214748381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1229314440" sldId="214748381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256300951" sldId="214748381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3353199601" sldId="214748381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8.187" v="66" actId="47"/>
          <pc:sldLayoutMkLst>
            <pc:docMk/>
            <pc:sldMasterMk cId="600523803" sldId="2147483795"/>
            <pc:sldLayoutMk cId="2854864663" sldId="2147483815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19.140" v="67" actId="47"/>
        <pc:sldMasterMkLst>
          <pc:docMk/>
          <pc:sldMasterMk cId="3822823555" sldId="2147483816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1935361581" sldId="214748381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3224192685" sldId="214748381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4148252412" sldId="214748381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2154544141" sldId="214748382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2224802532" sldId="214748382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2350080402" sldId="214748382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922937483" sldId="214748382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3338244863" sldId="214748382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1574230863" sldId="214748382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2510466741" sldId="214748382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19.140" v="67" actId="47"/>
          <pc:sldLayoutMkLst>
            <pc:docMk/>
            <pc:sldMasterMk cId="3822823555" sldId="2147483816"/>
            <pc:sldLayoutMk cId="3436153613" sldId="2147483827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0.202" v="68" actId="47"/>
        <pc:sldMasterMkLst>
          <pc:docMk/>
          <pc:sldMasterMk cId="265726180" sldId="2147483828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2013023058" sldId="214748382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2642376804" sldId="214748383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2427129127" sldId="214748383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2141665183" sldId="214748383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906954844" sldId="214748383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1663334350" sldId="214748383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1001432774" sldId="214748383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3353638295" sldId="214748383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1765183477" sldId="214748383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3261500883" sldId="214748383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0.202" v="68" actId="47"/>
          <pc:sldLayoutMkLst>
            <pc:docMk/>
            <pc:sldMasterMk cId="265726180" sldId="2147483828"/>
            <pc:sldLayoutMk cId="2964977225" sldId="2147483839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1.843" v="69" actId="47"/>
        <pc:sldMasterMkLst>
          <pc:docMk/>
          <pc:sldMasterMk cId="112728765" sldId="2147483840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1149928542" sldId="214748384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913004686" sldId="214748384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4097293644" sldId="214748384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548127906" sldId="214748384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996976088" sldId="214748384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3482747969" sldId="214748384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3647064345" sldId="214748384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3014761486" sldId="214748384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751084247" sldId="214748384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2775888236" sldId="214748385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1.843" v="69" actId="47"/>
          <pc:sldLayoutMkLst>
            <pc:docMk/>
            <pc:sldMasterMk cId="112728765" sldId="2147483840"/>
            <pc:sldLayoutMk cId="3217455213" sldId="2147483851"/>
          </pc:sldLayoutMkLst>
        </pc:sldLayoutChg>
      </pc:sldMasterChg>
      <pc:sldMasterChg chg="del delSldLayout">
        <pc:chgData name="Programas Especiales Hospital San Juan Bautista E.S.E" userId="4161ee47-aec0-4be9-95b6-b86040d965a5" providerId="ADAL" clId="{CAA8C50B-0AB8-4280-BE1D-BF2BF9FAAC96}" dt="2021-09-27T22:29:22.796" v="70" actId="47"/>
        <pc:sldMasterMkLst>
          <pc:docMk/>
          <pc:sldMasterMk cId="4240258547" sldId="2147483852"/>
        </pc:sldMasterMkLst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2160095376" sldId="2147483853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240041730" sldId="2147483854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1124824805" sldId="2147483855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2598498860" sldId="2147483856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2138208635" sldId="2147483857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2543849588" sldId="2147483858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2459517732" sldId="2147483859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3619480444" sldId="2147483860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505189799" sldId="2147483861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3581213380" sldId="2147483862"/>
          </pc:sldLayoutMkLst>
        </pc:sldLayoutChg>
        <pc:sldLayoutChg chg="del">
          <pc:chgData name="Programas Especiales Hospital San Juan Bautista E.S.E" userId="4161ee47-aec0-4be9-95b6-b86040d965a5" providerId="ADAL" clId="{CAA8C50B-0AB8-4280-BE1D-BF2BF9FAAC96}" dt="2021-09-27T22:29:22.796" v="70" actId="47"/>
          <pc:sldLayoutMkLst>
            <pc:docMk/>
            <pc:sldMasterMk cId="4240258547" sldId="2147483852"/>
            <pc:sldLayoutMk cId="1519516383" sldId="214748386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5BDE2-EBFB-4C61-BE11-ECDB1B6F1C01}" type="datetimeFigureOut">
              <a:rPr lang="es-CO" smtClean="0"/>
              <a:t>30/09/2021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C7599-69CD-4A07-AB7A-ADE0FB68ED90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7783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C7599-69CD-4A07-AB7A-ADE0FB68ED90}" type="slidenum">
              <a:rPr lang="es-CO" smtClean="0"/>
              <a:t>19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644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5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55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70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60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4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49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2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14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68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455B-BA18-420A-934E-DF75E85C1C7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30/09/2021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B4C9-F20C-462D-9EF1-FF4513F32C61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4"/>
          <p:cNvSpPr txBox="1">
            <a:spLocks/>
          </p:cNvSpPr>
          <p:nvPr/>
        </p:nvSpPr>
        <p:spPr>
          <a:xfrm>
            <a:off x="1024133" y="661416"/>
            <a:ext cx="3751345" cy="1447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Marcador de texto 6"/>
          <p:cNvSpPr txBox="1">
            <a:spLocks/>
          </p:cNvSpPr>
          <p:nvPr/>
        </p:nvSpPr>
        <p:spPr>
          <a:xfrm>
            <a:off x="1374414" y="2342901"/>
            <a:ext cx="3401063" cy="28955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O" sz="2800" dirty="0"/>
              <a:t>             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FFFDFAF-7079-4D5E-99C2-505EC95663F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7" y="81022"/>
            <a:ext cx="12014520" cy="6690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E5091FD-8290-485B-9552-C80FB12CBE3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164" y="81022"/>
            <a:ext cx="1483360" cy="180213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8FF769E8-BC7E-46BC-A0F0-D833647AFCF0}"/>
              </a:ext>
            </a:extLst>
          </p:cNvPr>
          <p:cNvSpPr txBox="1"/>
          <p:nvPr/>
        </p:nvSpPr>
        <p:spPr>
          <a:xfrm>
            <a:off x="2826436" y="3013809"/>
            <a:ext cx="60940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600" b="1" dirty="0"/>
              <a:t>CONFORMACIÓN ASOCIACIÓN Y/O ALIANZA DE USUARIOS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152283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2F504CD-604C-405A-A346-4BB8C84B58BC}"/>
              </a:ext>
            </a:extLst>
          </p:cNvPr>
          <p:cNvSpPr txBox="1"/>
          <p:nvPr/>
        </p:nvSpPr>
        <p:spPr>
          <a:xfrm>
            <a:off x="3139633" y="527176"/>
            <a:ext cx="60940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200" b="1" i="1" dirty="0">
                <a:solidFill>
                  <a:schemeClr val="accent1">
                    <a:lumMod val="50000"/>
                  </a:schemeClr>
                </a:solidFill>
              </a:rPr>
              <a:t>CONSEJO TERRITORIAL DE SEGURIDAD SOCIAL EN SALUD </a:t>
            </a:r>
            <a:endParaRPr lang="es-CO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84C2D93-B359-4A23-988E-257CCBE4784B}"/>
              </a:ext>
            </a:extLst>
          </p:cNvPr>
          <p:cNvSpPr txBox="1"/>
          <p:nvPr/>
        </p:nvSpPr>
        <p:spPr>
          <a:xfrm>
            <a:off x="1145894" y="2148029"/>
            <a:ext cx="989635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3200" dirty="0">
                <a:latin typeface="Arial" pitchFamily="34" charset="0"/>
                <a:cs typeface="Arial" pitchFamily="34" charset="0"/>
              </a:rPr>
              <a:t>Es un espacio de toma de decisiones, en el que se desarrollan políticas concertadas frente al SGSSS</a:t>
            </a:r>
          </a:p>
          <a:p>
            <a:pPr algn="just"/>
            <a:endParaRPr lang="es-CO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3200" dirty="0">
                <a:latin typeface="Arial" pitchFamily="34" charset="0"/>
                <a:cs typeface="Arial" pitchFamily="34" charset="0"/>
              </a:rPr>
              <a:t>Los miembros del CTSSS serán designados por un periodo de 2 años.</a:t>
            </a:r>
          </a:p>
          <a:p>
            <a:pPr algn="just"/>
            <a:endParaRPr lang="es-CO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4254042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64315294-C28B-4B91-B180-5581E44C09EE}"/>
              </a:ext>
            </a:extLst>
          </p:cNvPr>
          <p:cNvSpPr/>
          <p:nvPr/>
        </p:nvSpPr>
        <p:spPr>
          <a:xfrm>
            <a:off x="1474884" y="582085"/>
            <a:ext cx="2141317" cy="125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Alcalde del municipio o su delegado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2E08C75D-13C1-49F6-AA4B-6C42BF2F027E}"/>
              </a:ext>
            </a:extLst>
          </p:cNvPr>
          <p:cNvSpPr/>
          <p:nvPr/>
        </p:nvSpPr>
        <p:spPr>
          <a:xfrm>
            <a:off x="3850511" y="532435"/>
            <a:ext cx="1817226" cy="12500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 Director local de Salud.</a:t>
            </a:r>
          </a:p>
          <a:p>
            <a:endParaRPr lang="es-CO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32D9283-5F1E-4FD4-B387-45C8DDDCDF22}"/>
              </a:ext>
            </a:extLst>
          </p:cNvPr>
          <p:cNvSpPr/>
          <p:nvPr/>
        </p:nvSpPr>
        <p:spPr>
          <a:xfrm>
            <a:off x="5902047" y="532435"/>
            <a:ext cx="2141317" cy="125006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 Secretario de Hacienda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F003DF47-75D4-4BAF-BB63-F0D418156E33}"/>
              </a:ext>
            </a:extLst>
          </p:cNvPr>
          <p:cNvSpPr/>
          <p:nvPr/>
        </p:nvSpPr>
        <p:spPr>
          <a:xfrm>
            <a:off x="8277674" y="546904"/>
            <a:ext cx="2048719" cy="135423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Jefe de oficina en el área de planeación e infraestructura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3ABC9B7-B3FA-45E2-9A63-85E0C4C6C411}"/>
              </a:ext>
            </a:extLst>
          </p:cNvPr>
          <p:cNvSpPr/>
          <p:nvPr/>
        </p:nvSpPr>
        <p:spPr>
          <a:xfrm>
            <a:off x="8459633" y="4327051"/>
            <a:ext cx="2112381" cy="135423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 representante de los trabajadores o pensionados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177B299E-EB24-4A4E-A0CD-664FED60D15C}"/>
              </a:ext>
            </a:extLst>
          </p:cNvPr>
          <p:cNvSpPr/>
          <p:nvPr/>
        </p:nvSpPr>
        <p:spPr>
          <a:xfrm>
            <a:off x="6136357" y="4366093"/>
            <a:ext cx="2141317" cy="1365813"/>
          </a:xfrm>
          <a:prstGeom prst="roundRect">
            <a:avLst/>
          </a:prstGeom>
          <a:solidFill>
            <a:srgbClr val="EC18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 representante de profesionales en el área de la salud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6E522E0-3774-4D70-A222-87FD06FEFF6C}"/>
              </a:ext>
            </a:extLst>
          </p:cNvPr>
          <p:cNvSpPr/>
          <p:nvPr/>
        </p:nvSpPr>
        <p:spPr>
          <a:xfrm>
            <a:off x="3850511" y="4354518"/>
            <a:ext cx="2152892" cy="13542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 representante de las instituciones prestadoras IPS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678E68B-4CE3-4A61-B84A-1BC0B2E0E75D}"/>
              </a:ext>
            </a:extLst>
          </p:cNvPr>
          <p:cNvSpPr/>
          <p:nvPr/>
        </p:nvSpPr>
        <p:spPr>
          <a:xfrm>
            <a:off x="1461302" y="4342943"/>
            <a:ext cx="2152891" cy="136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Sera invitado un representante de las veedurías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B29AAF23-B359-45EC-9C18-6619B4D637C4}"/>
              </a:ext>
            </a:extLst>
          </p:cNvPr>
          <p:cNvSpPr/>
          <p:nvPr/>
        </p:nvSpPr>
        <p:spPr>
          <a:xfrm>
            <a:off x="4539205" y="2422737"/>
            <a:ext cx="2673752" cy="136581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CONSEJO TERRITORIAL DE SEGURIDAD SOCIAL EN SALUD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63B23F86-B4A2-4B72-8AC5-CE7B4F351DED}"/>
              </a:ext>
            </a:extLst>
          </p:cNvPr>
          <p:cNvSpPr/>
          <p:nvPr/>
        </p:nvSpPr>
        <p:spPr>
          <a:xfrm rot="2409319">
            <a:off x="2950560" y="2064673"/>
            <a:ext cx="105227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Flecha: hacia abajo 18">
            <a:extLst>
              <a:ext uri="{FF2B5EF4-FFF2-40B4-BE49-F238E27FC236}">
                <a16:creationId xmlns:a16="http://schemas.microsoft.com/office/drawing/2014/main" id="{D434B692-CF23-4962-A92E-FBAF82A9BE4B}"/>
              </a:ext>
            </a:extLst>
          </p:cNvPr>
          <p:cNvSpPr/>
          <p:nvPr/>
        </p:nvSpPr>
        <p:spPr>
          <a:xfrm>
            <a:off x="4922942" y="1863687"/>
            <a:ext cx="484632" cy="588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Flecha: hacia abajo 20">
            <a:extLst>
              <a:ext uri="{FF2B5EF4-FFF2-40B4-BE49-F238E27FC236}">
                <a16:creationId xmlns:a16="http://schemas.microsoft.com/office/drawing/2014/main" id="{EFB320E2-816B-4B6A-B27B-E3BA005FC772}"/>
              </a:ext>
            </a:extLst>
          </p:cNvPr>
          <p:cNvSpPr/>
          <p:nvPr/>
        </p:nvSpPr>
        <p:spPr>
          <a:xfrm>
            <a:off x="6511513" y="1862445"/>
            <a:ext cx="484632" cy="588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id="{2CCE655F-E2C1-4EDA-8408-0B553D89CFE2}"/>
              </a:ext>
            </a:extLst>
          </p:cNvPr>
          <p:cNvSpPr/>
          <p:nvPr/>
        </p:nvSpPr>
        <p:spPr>
          <a:xfrm rot="3127028">
            <a:off x="7682410" y="18891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Flecha: hacia la izquierda 22">
            <a:extLst>
              <a:ext uri="{FF2B5EF4-FFF2-40B4-BE49-F238E27FC236}">
                <a16:creationId xmlns:a16="http://schemas.microsoft.com/office/drawing/2014/main" id="{9C6D1DEB-D354-41AC-9E3E-3A6D5DC6D8AF}"/>
              </a:ext>
            </a:extLst>
          </p:cNvPr>
          <p:cNvSpPr/>
          <p:nvPr/>
        </p:nvSpPr>
        <p:spPr>
          <a:xfrm rot="2107789">
            <a:off x="7654787" y="3698528"/>
            <a:ext cx="1025855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Flecha: hacia arriba 23">
            <a:extLst>
              <a:ext uri="{FF2B5EF4-FFF2-40B4-BE49-F238E27FC236}">
                <a16:creationId xmlns:a16="http://schemas.microsoft.com/office/drawing/2014/main" id="{DD359B0E-ED59-4522-9A9B-691AD188BEDC}"/>
              </a:ext>
            </a:extLst>
          </p:cNvPr>
          <p:cNvSpPr/>
          <p:nvPr/>
        </p:nvSpPr>
        <p:spPr>
          <a:xfrm>
            <a:off x="6511513" y="3696873"/>
            <a:ext cx="484632" cy="487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Flecha: hacia arriba 24">
            <a:extLst>
              <a:ext uri="{FF2B5EF4-FFF2-40B4-BE49-F238E27FC236}">
                <a16:creationId xmlns:a16="http://schemas.microsoft.com/office/drawing/2014/main" id="{EB238EED-F95C-4191-BA99-C2EC70C5CAA6}"/>
              </a:ext>
            </a:extLst>
          </p:cNvPr>
          <p:cNvSpPr/>
          <p:nvPr/>
        </p:nvSpPr>
        <p:spPr>
          <a:xfrm>
            <a:off x="4583221" y="3608355"/>
            <a:ext cx="484632" cy="66497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Flecha: hacia arriba 25">
            <a:extLst>
              <a:ext uri="{FF2B5EF4-FFF2-40B4-BE49-F238E27FC236}">
                <a16:creationId xmlns:a16="http://schemas.microsoft.com/office/drawing/2014/main" id="{67F09F58-C5EF-4D2A-8ADE-5C742EA0631A}"/>
              </a:ext>
            </a:extLst>
          </p:cNvPr>
          <p:cNvSpPr/>
          <p:nvPr/>
        </p:nvSpPr>
        <p:spPr>
          <a:xfrm rot="4045799">
            <a:off x="3422435" y="3397899"/>
            <a:ext cx="484632" cy="1130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0324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40F4F9-F73B-4162-9AC3-6C33C411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chemeClr val="accent1">
                    <a:lumMod val="50000"/>
                  </a:schemeClr>
                </a:solidFill>
              </a:rPr>
              <a:t>FUNCIÓN CONSEJO TERRITORIAL EN SEGURIDAD SOCIAL EN SALUD</a:t>
            </a:r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C323839-6E07-4B6A-8384-526A8F32AB56}"/>
              </a:ext>
            </a:extLst>
          </p:cNvPr>
          <p:cNvSpPr/>
          <p:nvPr/>
        </p:nvSpPr>
        <p:spPr>
          <a:xfrm>
            <a:off x="2870522" y="2326511"/>
            <a:ext cx="6169306" cy="30557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Asesora a las Direcciones de salud de las respectivas jurisdicciones en la formulación de planes, estrategias, programas y proyectos de salud en la orientación de los sistemas territoriales de seguridad social en salud. </a:t>
            </a:r>
          </a:p>
        </p:txBody>
      </p:sp>
    </p:spTree>
    <p:extLst>
      <p:ext uri="{BB962C8B-B14F-4D97-AF65-F5344CB8AC3E}">
        <p14:creationId xmlns:p14="http://schemas.microsoft.com/office/powerpoint/2010/main" val="317292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AA3E91-D8FF-4C97-9B41-E44AAB4A6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sz="4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COMITÉ DE PARTICIPACIÓN COMUNITARIA EN SALUD (COPACO)</a:t>
            </a:r>
            <a:br>
              <a:rPr lang="es-CO" sz="4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6CBD1D3-06BE-4D25-AA83-27E07020198A}"/>
              </a:ext>
            </a:extLst>
          </p:cNvPr>
          <p:cNvSpPr txBox="1"/>
          <p:nvPr/>
        </p:nvSpPr>
        <p:spPr>
          <a:xfrm>
            <a:off x="659757" y="1813554"/>
            <a:ext cx="10515600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s-MX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Es un escenario de concertación entre los diferentes actores sociales y el Estado, en donde se encuentran representantes de organizaciones sociales y comunitarias de la localidad, encabezado por el Alcalde Local o su delegado.</a:t>
            </a:r>
          </a:p>
          <a:p>
            <a:pPr algn="just"/>
            <a:endParaRPr lang="es-CO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2800" dirty="0">
                <a:latin typeface="Arial" pitchFamily="34" charset="0"/>
                <a:cs typeface="Arial" pitchFamily="34" charset="0"/>
              </a:rPr>
              <a:t>Los representantes ante los Comités de Participación Comunitaria serán elegidos para períodos de tres (3) años; podrán ser reelegidos máximo por otro período y  deberán estar acreditados por la  organización que representen.</a:t>
            </a:r>
          </a:p>
          <a:p>
            <a:pPr algn="just"/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537839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E2FDEC64-D8F0-4312-B21F-9C8F61C0C2EF}"/>
              </a:ext>
            </a:extLst>
          </p:cNvPr>
          <p:cNvSpPr/>
          <p:nvPr/>
        </p:nvSpPr>
        <p:spPr>
          <a:xfrm>
            <a:off x="1030147" y="833377"/>
            <a:ext cx="1724628" cy="10417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0" i="0" dirty="0">
                <a:solidFill>
                  <a:srgbClr val="43434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Alcalde 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D3C60D8-133E-4381-BFE6-85B6C34D8928}"/>
              </a:ext>
            </a:extLst>
          </p:cNvPr>
          <p:cNvSpPr/>
          <p:nvPr/>
        </p:nvSpPr>
        <p:spPr>
          <a:xfrm>
            <a:off x="3307466" y="891250"/>
            <a:ext cx="1724628" cy="100699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Director/a local de salud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15C300A-49A3-414D-A3DE-7C4443A69076}"/>
              </a:ext>
            </a:extLst>
          </p:cNvPr>
          <p:cNvSpPr/>
          <p:nvPr/>
        </p:nvSpPr>
        <p:spPr>
          <a:xfrm>
            <a:off x="5503762" y="891250"/>
            <a:ext cx="2025570" cy="108802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Gerente del Hospital</a:t>
            </a:r>
            <a:endParaRPr lang="es-CO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FF12B88-E9CD-42E6-984F-483B25EBBAC7}"/>
              </a:ext>
            </a:extLst>
          </p:cNvPr>
          <p:cNvSpPr/>
          <p:nvPr/>
        </p:nvSpPr>
        <p:spPr>
          <a:xfrm>
            <a:off x="8001000" y="920187"/>
            <a:ext cx="2291788" cy="108802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Representante del COVE Municipal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3650C694-1973-4B50-A158-187D57BE24A7}"/>
              </a:ext>
            </a:extLst>
          </p:cNvPr>
          <p:cNvSpPr/>
          <p:nvPr/>
        </p:nvSpPr>
        <p:spPr>
          <a:xfrm>
            <a:off x="8102279" y="2838691"/>
            <a:ext cx="2291787" cy="118061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Representante de Aso Juntas</a:t>
            </a:r>
            <a:endParaRPr lang="es-CO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C7A62E7-4B23-4392-9E30-9E0970DC48C4}"/>
              </a:ext>
            </a:extLst>
          </p:cNvPr>
          <p:cNvSpPr/>
          <p:nvPr/>
        </p:nvSpPr>
        <p:spPr>
          <a:xfrm>
            <a:off x="8248894" y="4849792"/>
            <a:ext cx="2376667" cy="10417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Representante de la alianza de usuarios del Hospital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82177D2C-3999-4807-99E0-3FF1C669A887}"/>
              </a:ext>
            </a:extLst>
          </p:cNvPr>
          <p:cNvSpPr/>
          <p:nvPr/>
        </p:nvSpPr>
        <p:spPr>
          <a:xfrm>
            <a:off x="5852932" y="4959752"/>
            <a:ext cx="2048718" cy="10069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Representante de las veedurías en salud</a:t>
            </a:r>
            <a:endParaRPr lang="es-CO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3CDA1C77-8C00-4374-B660-9ED0DDC5A027}"/>
              </a:ext>
            </a:extLst>
          </p:cNvPr>
          <p:cNvSpPr/>
          <p:nvPr/>
        </p:nvSpPr>
        <p:spPr>
          <a:xfrm>
            <a:off x="3356657" y="4959752"/>
            <a:ext cx="1875101" cy="10069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Representante EAPB</a:t>
            </a:r>
            <a:endParaRPr lang="es-CO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4A0CBF4C-9EB5-4BEB-A0F2-AA0F63240A48}"/>
              </a:ext>
            </a:extLst>
          </p:cNvPr>
          <p:cNvSpPr/>
          <p:nvPr/>
        </p:nvSpPr>
        <p:spPr>
          <a:xfrm>
            <a:off x="1030147" y="4925028"/>
            <a:ext cx="1805650" cy="10417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Representante de la Iglesia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4060C218-23A0-4748-AA2F-B557193337F7}"/>
              </a:ext>
            </a:extLst>
          </p:cNvPr>
          <p:cNvSpPr/>
          <p:nvPr/>
        </p:nvSpPr>
        <p:spPr>
          <a:xfrm>
            <a:off x="1043242" y="2866180"/>
            <a:ext cx="1724628" cy="13629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1800" dirty="0"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Líder comunitario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BA7633DA-19A1-47D7-9569-3D1081F539A6}"/>
              </a:ext>
            </a:extLst>
          </p:cNvPr>
          <p:cNvSpPr/>
          <p:nvPr/>
        </p:nvSpPr>
        <p:spPr>
          <a:xfrm>
            <a:off x="4330598" y="2724804"/>
            <a:ext cx="2438400" cy="1608881"/>
          </a:xfrm>
          <a:prstGeom prst="ellipse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COPACO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E7B47D80-948A-49FA-85FA-3DC307B3D7F4}"/>
              </a:ext>
            </a:extLst>
          </p:cNvPr>
          <p:cNvSpPr/>
          <p:nvPr/>
        </p:nvSpPr>
        <p:spPr>
          <a:xfrm rot="2777853">
            <a:off x="2825174" y="22313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Flecha: hacia abajo 15">
            <a:extLst>
              <a:ext uri="{FF2B5EF4-FFF2-40B4-BE49-F238E27FC236}">
                <a16:creationId xmlns:a16="http://schemas.microsoft.com/office/drawing/2014/main" id="{F8A6795E-9E3A-4579-B0FE-192149BED38A}"/>
              </a:ext>
            </a:extLst>
          </p:cNvPr>
          <p:cNvSpPr/>
          <p:nvPr/>
        </p:nvSpPr>
        <p:spPr>
          <a:xfrm>
            <a:off x="4524589" y="1979271"/>
            <a:ext cx="484632" cy="763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Flecha: hacia abajo 17">
            <a:extLst>
              <a:ext uri="{FF2B5EF4-FFF2-40B4-BE49-F238E27FC236}">
                <a16:creationId xmlns:a16="http://schemas.microsoft.com/office/drawing/2014/main" id="{58282D6C-90F6-4CDD-AF2A-8EEC59C7D87C}"/>
              </a:ext>
            </a:extLst>
          </p:cNvPr>
          <p:cNvSpPr/>
          <p:nvPr/>
        </p:nvSpPr>
        <p:spPr>
          <a:xfrm>
            <a:off x="5852932" y="2008208"/>
            <a:ext cx="484632" cy="625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Flecha: hacia abajo 18">
            <a:extLst>
              <a:ext uri="{FF2B5EF4-FFF2-40B4-BE49-F238E27FC236}">
                <a16:creationId xmlns:a16="http://schemas.microsoft.com/office/drawing/2014/main" id="{3B2FB0C9-6600-4669-8828-4E70A8C1DCB9}"/>
              </a:ext>
            </a:extLst>
          </p:cNvPr>
          <p:cNvSpPr/>
          <p:nvPr/>
        </p:nvSpPr>
        <p:spPr>
          <a:xfrm rot="2647728">
            <a:off x="7194422" y="203886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Flecha: hacia la izquierda 19">
            <a:extLst>
              <a:ext uri="{FF2B5EF4-FFF2-40B4-BE49-F238E27FC236}">
                <a16:creationId xmlns:a16="http://schemas.microsoft.com/office/drawing/2014/main" id="{9E3406C2-6593-45DF-AD4C-F819680B41E7}"/>
              </a:ext>
            </a:extLst>
          </p:cNvPr>
          <p:cNvSpPr/>
          <p:nvPr/>
        </p:nvSpPr>
        <p:spPr>
          <a:xfrm>
            <a:off x="6972879" y="330532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Flecha: hacia la izquierda 20">
            <a:extLst>
              <a:ext uri="{FF2B5EF4-FFF2-40B4-BE49-F238E27FC236}">
                <a16:creationId xmlns:a16="http://schemas.microsoft.com/office/drawing/2014/main" id="{16179FFB-81F0-48E0-BDEE-BD5199DA1373}"/>
              </a:ext>
            </a:extLst>
          </p:cNvPr>
          <p:cNvSpPr/>
          <p:nvPr/>
        </p:nvSpPr>
        <p:spPr>
          <a:xfrm rot="1816645">
            <a:off x="6578713" y="4219723"/>
            <a:ext cx="1661315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Flecha: hacia arriba 21">
            <a:extLst>
              <a:ext uri="{FF2B5EF4-FFF2-40B4-BE49-F238E27FC236}">
                <a16:creationId xmlns:a16="http://schemas.microsoft.com/office/drawing/2014/main" id="{CC1EC07A-78FC-4EB4-893E-4A11735EB943}"/>
              </a:ext>
            </a:extLst>
          </p:cNvPr>
          <p:cNvSpPr/>
          <p:nvPr/>
        </p:nvSpPr>
        <p:spPr>
          <a:xfrm>
            <a:off x="5857051" y="4279738"/>
            <a:ext cx="484632" cy="573296"/>
          </a:xfrm>
          <a:prstGeom prst="upArrow">
            <a:avLst>
              <a:gd name="adj1" fmla="val 2611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Flecha: hacia arriba 22">
            <a:extLst>
              <a:ext uri="{FF2B5EF4-FFF2-40B4-BE49-F238E27FC236}">
                <a16:creationId xmlns:a16="http://schemas.microsoft.com/office/drawing/2014/main" id="{21032D76-D629-4F59-A224-40D97E90B1D2}"/>
              </a:ext>
            </a:extLst>
          </p:cNvPr>
          <p:cNvSpPr/>
          <p:nvPr/>
        </p:nvSpPr>
        <p:spPr>
          <a:xfrm rot="1146274">
            <a:off x="4039957" y="3923471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Flecha: hacia arriba 23">
            <a:extLst>
              <a:ext uri="{FF2B5EF4-FFF2-40B4-BE49-F238E27FC236}">
                <a16:creationId xmlns:a16="http://schemas.microsoft.com/office/drawing/2014/main" id="{A869B8CE-BC46-4AC0-BFDF-D1B82EE0DE5E}"/>
              </a:ext>
            </a:extLst>
          </p:cNvPr>
          <p:cNvSpPr/>
          <p:nvPr/>
        </p:nvSpPr>
        <p:spPr>
          <a:xfrm rot="3455938">
            <a:off x="3157688" y="3665267"/>
            <a:ext cx="484632" cy="14706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Flecha: a la derecha 24">
            <a:extLst>
              <a:ext uri="{FF2B5EF4-FFF2-40B4-BE49-F238E27FC236}">
                <a16:creationId xmlns:a16="http://schemas.microsoft.com/office/drawing/2014/main" id="{0BC3B48F-A34A-4D6D-99D9-ECD897C29F21}"/>
              </a:ext>
            </a:extLst>
          </p:cNvPr>
          <p:cNvSpPr/>
          <p:nvPr/>
        </p:nvSpPr>
        <p:spPr>
          <a:xfrm>
            <a:off x="3070234" y="32466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0839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7A9B3-2CE4-44AB-9F21-5EA79A707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145894"/>
            <a:ext cx="10515600" cy="45719"/>
          </a:xfrm>
        </p:spPr>
        <p:txBody>
          <a:bodyPr>
            <a:normAutofit fontScale="90000"/>
          </a:bodyPr>
          <a:lstStyle/>
          <a:p>
            <a:pPr algn="ctr"/>
            <a:r>
              <a:rPr lang="es-CO" sz="6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FUNCIONES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AB8BE21-2250-40E1-8098-BE6F5FA1F55C}"/>
              </a:ext>
            </a:extLst>
          </p:cNvPr>
          <p:cNvSpPr/>
          <p:nvPr/>
        </p:nvSpPr>
        <p:spPr>
          <a:xfrm>
            <a:off x="1122745" y="1562581"/>
            <a:ext cx="3842794" cy="17159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Intervenir en las actividades de planeación, asignación de recursos y vigilancia y control del gasto en todo lo atinente al sistema general de seguridad social en salud.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7CAEC2E-1060-43CC-A01E-B071A1CF0870}"/>
              </a:ext>
            </a:extLst>
          </p:cNvPr>
          <p:cNvSpPr/>
          <p:nvPr/>
        </p:nvSpPr>
        <p:spPr>
          <a:xfrm>
            <a:off x="7226463" y="1449728"/>
            <a:ext cx="3294923" cy="1715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Participar en el proceso de diagnóstico, programación control y evaluación de los Servicios de Salud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E518EDD9-0DAE-4D81-B1BB-18682E1C04AB}"/>
              </a:ext>
            </a:extLst>
          </p:cNvPr>
          <p:cNvSpPr/>
          <p:nvPr/>
        </p:nvSpPr>
        <p:spPr>
          <a:xfrm>
            <a:off x="7384648" y="4120587"/>
            <a:ext cx="3075008" cy="202557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Presentar planes, programas y prioridades en salud a la Junta Directiva del organismo o entidad de salud, o a quien haga sus veces</a:t>
            </a:r>
            <a:endParaRPr lang="es-CO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5B323DC-656D-4BD9-BA32-BF4D6CB0E04C}"/>
              </a:ext>
            </a:extLst>
          </p:cNvPr>
          <p:cNvSpPr/>
          <p:nvPr/>
        </p:nvSpPr>
        <p:spPr>
          <a:xfrm>
            <a:off x="1122745" y="4259483"/>
            <a:ext cx="3684608" cy="188667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Gestionar la inclusión de planes, programas y proyectos en el Plan de Desarrollo de la respectiva entidad territorial y participar en la priorización, toma de decisiones y distribución de recursos</a:t>
            </a:r>
            <a:endParaRPr lang="es-CO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468C0053-E7E5-40BE-972F-0B47205ACCAF}"/>
              </a:ext>
            </a:extLst>
          </p:cNvPr>
          <p:cNvSpPr/>
          <p:nvPr/>
        </p:nvSpPr>
        <p:spPr>
          <a:xfrm>
            <a:off x="5600447" y="2178239"/>
            <a:ext cx="978408" cy="4846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: hacia abajo 9">
            <a:extLst>
              <a:ext uri="{FF2B5EF4-FFF2-40B4-BE49-F238E27FC236}">
                <a16:creationId xmlns:a16="http://schemas.microsoft.com/office/drawing/2014/main" id="{FC06CADF-5170-4269-BF1B-2AA5F6353B6B}"/>
              </a:ext>
            </a:extLst>
          </p:cNvPr>
          <p:cNvSpPr/>
          <p:nvPr/>
        </p:nvSpPr>
        <p:spPr>
          <a:xfrm>
            <a:off x="8679836" y="3255032"/>
            <a:ext cx="484632" cy="86555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Flecha: hacia la izquierda 10">
            <a:extLst>
              <a:ext uri="{FF2B5EF4-FFF2-40B4-BE49-F238E27FC236}">
                <a16:creationId xmlns:a16="http://schemas.microsoft.com/office/drawing/2014/main" id="{C8C61FBA-D480-4790-8FB5-67923306C20E}"/>
              </a:ext>
            </a:extLst>
          </p:cNvPr>
          <p:cNvSpPr/>
          <p:nvPr/>
        </p:nvSpPr>
        <p:spPr>
          <a:xfrm>
            <a:off x="5965397" y="471818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0355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C582D-7483-459C-ABA9-E8D7A94A9B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CB9A0E-F49F-4FD7-B271-3858DA794B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Picture 2" descr="http://1.bp.blogspot.com/-diYq4ZWwLIo/UdXR1ask2FI/AAAAAAAAASg/RLgAFrKGtvw/s600/gracias.jpg">
            <a:extLst>
              <a:ext uri="{FF2B5EF4-FFF2-40B4-BE49-F238E27FC236}">
                <a16:creationId xmlns:a16="http://schemas.microsoft.com/office/drawing/2014/main" id="{EA44C3DB-1FA8-4870-BD5B-F9CAF1ECD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38" y="348488"/>
            <a:ext cx="11402359" cy="634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620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8FA6C-B005-41AC-9701-27B8E9629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LEY 269 DE 1996</a:t>
            </a:r>
            <a:br>
              <a:rPr lang="es-MX" b="0" i="0" dirty="0">
                <a:solidFill>
                  <a:srgbClr val="4B4949"/>
                </a:solidFill>
                <a:effectLst/>
                <a:latin typeface="Open Sans" panose="020B0606030504020204" pitchFamily="34" charset="0"/>
              </a:rPr>
            </a:br>
            <a:r>
              <a:rPr lang="es-MX" b="0" i="0" dirty="0">
                <a:solidFill>
                  <a:srgbClr val="4B4949"/>
                </a:solidFill>
                <a:effectLst/>
                <a:latin typeface="Open Sans" panose="020B0606030504020204" pitchFamily="34" charset="0"/>
              </a:rPr>
              <a:t>(febrero 29)</a:t>
            </a:r>
            <a:br>
              <a:rPr lang="es-MX" b="0" i="0" dirty="0">
                <a:solidFill>
                  <a:srgbClr val="4B4949"/>
                </a:solidFill>
                <a:effectLst/>
                <a:latin typeface="Open Sans" panose="020B0606030504020204" pitchFamily="34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BAB148-C1F9-47DD-A516-B2A6DECA9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b="1" i="0" u="none" strike="noStrike" dirty="0">
                <a:solidFill>
                  <a:srgbClr val="BE9E55"/>
                </a:solidFill>
                <a:effectLst/>
                <a:latin typeface="Open Sans" panose="020B0606030504020204" pitchFamily="34" charset="0"/>
              </a:rPr>
              <a:t>ARTÍCULO 4o. INCOMPATIBILIDAD DE LOS MIEMBROS DE JUNTA DIRECTIVA U ORGANISMO DIRECTIVO Y LOS REPRESENTANTES LEGALES DE LAS INSTITUCIONES PRESTADORAS DE SERVICIO DE SALUD.</a:t>
            </a:r>
            <a:r>
              <a:rPr lang="es-MX" b="0" i="0" dirty="0">
                <a:solidFill>
                  <a:srgbClr val="4B4949"/>
                </a:solidFill>
                <a:effectLst/>
                <a:latin typeface="Open Sans" panose="020B0606030504020204" pitchFamily="34" charset="0"/>
              </a:rPr>
              <a:t> Los miembros de organismos directivos, directores, gerentes o representantes legales y administradores de las instituciones prestadoras de servicios de salud e instituciones de utilidad común o fundaciones que presten servicios de salud no podrán ser representantes legales, miembros de los organismos directivos, directores o administradores de entidades con las cuales la institución tenga contrato de prestación de servicios de salud, ni tener participación en el capital de éstas en forma directa o a través de su cónyuge, compañero o compañera permanente o parientes hasta el segundo grado de consanguinidad, primero de afinidad o único civil, o participar a través de interpuesta persona.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33733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36334-9E68-4F16-9895-351AA0071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s-MX" dirty="0"/>
              <a:t>Requisitos:</a:t>
            </a:r>
            <a:br>
              <a:rPr lang="es-MX" dirty="0"/>
            </a:br>
            <a:br>
              <a:rPr lang="es-MX" dirty="0"/>
            </a:br>
            <a:r>
              <a:rPr lang="es-MX" sz="2200" dirty="0"/>
              <a:t>1. Ser mayor de 18 años</a:t>
            </a:r>
            <a:br>
              <a:rPr lang="es-MX" sz="2200" dirty="0"/>
            </a:br>
            <a:r>
              <a:rPr lang="es-MX" sz="2200" dirty="0"/>
              <a:t>2. Residente en el Municipio</a:t>
            </a:r>
            <a:br>
              <a:rPr lang="es-MX" sz="2200" dirty="0"/>
            </a:br>
            <a:r>
              <a:rPr lang="es-MX" sz="2200" dirty="0"/>
              <a:t>3. Estar afiliado a la EAPEB del Municipio</a:t>
            </a:r>
            <a:br>
              <a:rPr lang="es-MX" sz="2200" dirty="0"/>
            </a:br>
            <a:r>
              <a:rPr lang="es-MX" sz="2200" dirty="0"/>
              <a:t>4. Haber asistido el ultimo año a los servicios del hospital</a:t>
            </a:r>
            <a:br>
              <a:rPr lang="es-MX" sz="2200" dirty="0"/>
            </a:br>
            <a:r>
              <a:rPr lang="es-MX" sz="2200" dirty="0"/>
              <a:t>5. No tener en curso procesos legales</a:t>
            </a:r>
            <a:br>
              <a:rPr lang="es-MX" sz="2200" dirty="0"/>
            </a:br>
            <a:r>
              <a:rPr lang="es-MX" sz="2200" dirty="0"/>
              <a:t>6. No tener contrato de prestacion  de servicios con la IPS en forma directa o familiares en  segundo grado de consanguinidad</a:t>
            </a:r>
            <a:br>
              <a:rPr lang="es-MX" sz="2200" dirty="0"/>
            </a:br>
            <a:br>
              <a:rPr lang="es-MX" sz="2200" dirty="0"/>
            </a:br>
            <a:endParaRPr lang="es-CO" sz="2200" dirty="0"/>
          </a:p>
        </p:txBody>
      </p:sp>
    </p:spTree>
    <p:extLst>
      <p:ext uri="{BB962C8B-B14F-4D97-AF65-F5344CB8AC3E}">
        <p14:creationId xmlns:p14="http://schemas.microsoft.com/office/powerpoint/2010/main" val="565671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xágono 8">
            <a:extLst>
              <a:ext uri="{FF2B5EF4-FFF2-40B4-BE49-F238E27FC236}">
                <a16:creationId xmlns:a16="http://schemas.microsoft.com/office/drawing/2014/main" id="{7C7623FA-D10E-46C4-872B-1F0BFC3996B1}"/>
              </a:ext>
            </a:extLst>
          </p:cNvPr>
          <p:cNvSpPr/>
          <p:nvPr/>
        </p:nvSpPr>
        <p:spPr>
          <a:xfrm rot="2088292">
            <a:off x="5262856" y="1084208"/>
            <a:ext cx="1357715" cy="1321968"/>
          </a:xfrm>
          <a:prstGeom prst="hex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Comité de ética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10" name="Hexágono 9">
            <a:extLst>
              <a:ext uri="{FF2B5EF4-FFF2-40B4-BE49-F238E27FC236}">
                <a16:creationId xmlns:a16="http://schemas.microsoft.com/office/drawing/2014/main" id="{A1F5452F-E795-426E-8DBF-5C7C666CD936}"/>
              </a:ext>
            </a:extLst>
          </p:cNvPr>
          <p:cNvSpPr/>
          <p:nvPr/>
        </p:nvSpPr>
        <p:spPr>
          <a:xfrm rot="1862268">
            <a:off x="6516064" y="1098584"/>
            <a:ext cx="1415472" cy="1423988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COPACOS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11" name="Hexágono 10">
            <a:extLst>
              <a:ext uri="{FF2B5EF4-FFF2-40B4-BE49-F238E27FC236}">
                <a16:creationId xmlns:a16="http://schemas.microsoft.com/office/drawing/2014/main" id="{8D3AB515-0BE1-4362-AA7A-3C5AD3CA21DF}"/>
              </a:ext>
            </a:extLst>
          </p:cNvPr>
          <p:cNvSpPr/>
          <p:nvPr/>
        </p:nvSpPr>
        <p:spPr>
          <a:xfrm rot="5647894">
            <a:off x="5839944" y="2200688"/>
            <a:ext cx="1186567" cy="135019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Asociación de Usuarios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2" name="Hexágono 11">
            <a:extLst>
              <a:ext uri="{FF2B5EF4-FFF2-40B4-BE49-F238E27FC236}">
                <a16:creationId xmlns:a16="http://schemas.microsoft.com/office/drawing/2014/main" id="{617E288D-C6D8-44AF-929D-24921BB4527F}"/>
              </a:ext>
            </a:extLst>
          </p:cNvPr>
          <p:cNvSpPr/>
          <p:nvPr/>
        </p:nvSpPr>
        <p:spPr>
          <a:xfrm rot="1751558">
            <a:off x="7171234" y="2317503"/>
            <a:ext cx="1258190" cy="1271039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Consejo TSSS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13" name="Hexágono 12">
            <a:extLst>
              <a:ext uri="{FF2B5EF4-FFF2-40B4-BE49-F238E27FC236}">
                <a16:creationId xmlns:a16="http://schemas.microsoft.com/office/drawing/2014/main" id="{E1374B9D-A845-4495-AC04-C7E9758D7FFB}"/>
              </a:ext>
            </a:extLst>
          </p:cNvPr>
          <p:cNvSpPr/>
          <p:nvPr/>
        </p:nvSpPr>
        <p:spPr>
          <a:xfrm rot="1655208">
            <a:off x="5208384" y="3335866"/>
            <a:ext cx="1172212" cy="866385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Veeduría en Salud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5" name="Hexágono 14">
            <a:extLst>
              <a:ext uri="{FF2B5EF4-FFF2-40B4-BE49-F238E27FC236}">
                <a16:creationId xmlns:a16="http://schemas.microsoft.com/office/drawing/2014/main" id="{D8EE5274-E19A-422B-A1CE-D08D8DED5329}"/>
              </a:ext>
            </a:extLst>
          </p:cNvPr>
          <p:cNvSpPr/>
          <p:nvPr/>
        </p:nvSpPr>
        <p:spPr>
          <a:xfrm rot="5400000">
            <a:off x="6465942" y="3334789"/>
            <a:ext cx="995422" cy="1183844"/>
          </a:xfrm>
          <a:prstGeom prst="hexagon">
            <a:avLst>
              <a:gd name="adj" fmla="val 23494"/>
              <a:gd name="vf" fmla="val 11547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Servicio y atención al usuario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977EEF6-D5C3-4631-9B3B-1981FFBC5CCB}"/>
              </a:ext>
            </a:extLst>
          </p:cNvPr>
          <p:cNvSpPr txBox="1"/>
          <p:nvPr/>
        </p:nvSpPr>
        <p:spPr>
          <a:xfrm>
            <a:off x="782333" y="5191774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¿Qué es rendición de cuentas?</a:t>
            </a:r>
          </a:p>
        </p:txBody>
      </p:sp>
    </p:spTree>
    <p:extLst>
      <p:ext uri="{BB962C8B-B14F-4D97-AF65-F5344CB8AC3E}">
        <p14:creationId xmlns:p14="http://schemas.microsoft.com/office/powerpoint/2010/main" val="3009492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FEE9A2F-71BC-438B-B7D5-9BF030BCF4BE}"/>
              </a:ext>
            </a:extLst>
          </p:cNvPr>
          <p:cNvSpPr txBox="1"/>
          <p:nvPr/>
        </p:nvSpPr>
        <p:spPr>
          <a:xfrm>
            <a:off x="2746093" y="920716"/>
            <a:ext cx="80762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200" dirty="0"/>
              <a:t>PARTICIPACIÓN CIUDADANA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89C7B43-02C2-49D3-BF56-C0D3F3F72107}"/>
              </a:ext>
            </a:extLst>
          </p:cNvPr>
          <p:cNvSpPr txBox="1"/>
          <p:nvPr/>
        </p:nvSpPr>
        <p:spPr>
          <a:xfrm>
            <a:off x="960699" y="1968478"/>
            <a:ext cx="8738886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/>
              <a:t>PARTICIPACIÓN EN SALUD </a:t>
            </a:r>
          </a:p>
          <a:p>
            <a:endParaRPr lang="es-MX" sz="2800" b="1" dirty="0"/>
          </a:p>
          <a:p>
            <a:pPr algn="just"/>
            <a:r>
              <a:rPr lang="es-MX" sz="3200" dirty="0"/>
              <a:t>Es el derecho que tiene toda persona natural o jurídica a participar a nivel ciudadano, comunitario, social e institucional con la finalidad de ejercer sus derechos en salud.</a:t>
            </a:r>
          </a:p>
          <a:p>
            <a:pPr algn="just"/>
            <a:endParaRPr lang="es-MX" sz="3200" dirty="0"/>
          </a:p>
          <a:p>
            <a:pPr algn="just"/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41652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 redondeado">
            <a:extLst>
              <a:ext uri="{FF2B5EF4-FFF2-40B4-BE49-F238E27FC236}">
                <a16:creationId xmlns:a16="http://schemas.microsoft.com/office/drawing/2014/main" id="{1416F1CF-D3D8-4511-8750-47619406FACB}"/>
              </a:ext>
            </a:extLst>
          </p:cNvPr>
          <p:cNvSpPr/>
          <p:nvPr/>
        </p:nvSpPr>
        <p:spPr>
          <a:xfrm>
            <a:off x="641286" y="419625"/>
            <a:ext cx="3917125" cy="312533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es Participación Comunitaria:</a:t>
            </a:r>
          </a:p>
          <a:p>
            <a:pPr algn="ctr"/>
            <a:endParaRPr lang="es-CO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conjunto de acciones que despliegan diversos sectores de la comunidad, en la búsqueda de soluciones a sus necesidades e intereses específicos.</a:t>
            </a:r>
          </a:p>
        </p:txBody>
      </p:sp>
      <p:sp>
        <p:nvSpPr>
          <p:cNvPr id="12" name="3 Rectángulo redondeado">
            <a:extLst>
              <a:ext uri="{FF2B5EF4-FFF2-40B4-BE49-F238E27FC236}">
                <a16:creationId xmlns:a16="http://schemas.microsoft.com/office/drawing/2014/main" id="{948F497F-46A3-4745-9174-0943FFFBFAB3}"/>
              </a:ext>
            </a:extLst>
          </p:cNvPr>
          <p:cNvSpPr/>
          <p:nvPr/>
        </p:nvSpPr>
        <p:spPr>
          <a:xfrm>
            <a:off x="5658150" y="3058936"/>
            <a:ext cx="4413869" cy="30110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es la participación comunitaria en Salud:</a:t>
            </a:r>
          </a:p>
          <a:p>
            <a:pPr algn="ctr"/>
            <a:endParaRPr lang="es-CO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derecho que tienen las organizaciones comunitarias (COPACOS, Asociación de usuarios y comités de Ética) para participar en las decisiones de planeación, gestión, evaluación y veeduría en salud. </a:t>
            </a:r>
          </a:p>
        </p:txBody>
      </p:sp>
    </p:spTree>
    <p:extLst>
      <p:ext uri="{BB962C8B-B14F-4D97-AF65-F5344CB8AC3E}">
        <p14:creationId xmlns:p14="http://schemas.microsoft.com/office/powerpoint/2010/main" val="278591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429B1EC-D68D-4F68-9CDB-016749BDCE1B}"/>
              </a:ext>
            </a:extLst>
          </p:cNvPr>
          <p:cNvSpPr txBox="1"/>
          <p:nvPr/>
        </p:nvSpPr>
        <p:spPr>
          <a:xfrm>
            <a:off x="3048965" y="573873"/>
            <a:ext cx="609407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200" b="1" i="1" dirty="0">
                <a:solidFill>
                  <a:schemeClr val="accent1">
                    <a:lumMod val="75000"/>
                  </a:schemeClr>
                </a:solidFill>
              </a:rPr>
              <a:t>ALIANZA O ASOCIACIÓN DE USUARIOS</a:t>
            </a:r>
            <a:br>
              <a:rPr lang="es-CO" sz="1800" i="1" dirty="0">
                <a:solidFill>
                  <a:schemeClr val="accent1">
                    <a:lumMod val="75000"/>
                  </a:schemeClr>
                </a:solidFill>
              </a:rPr>
            </a:br>
            <a:endParaRPr lang="es-C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56B7EE7-828A-4497-A502-72C7F9BCAE99}"/>
              </a:ext>
            </a:extLst>
          </p:cNvPr>
          <p:cNvSpPr txBox="1"/>
          <p:nvPr/>
        </p:nvSpPr>
        <p:spPr>
          <a:xfrm>
            <a:off x="185195" y="2139232"/>
            <a:ext cx="1163255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Alianza o Asociación de Usuarios es una agrupación de afiliados del régimen contributivo y subsidiado, del Sistema General de Seguridad Social en Salud, que tienen derecho a utilizar unos servicios de salud, de acuerdo con su sistema de afiliación, que velarán por la calidad del servicio y la defensa del usuario. </a:t>
            </a:r>
          </a:p>
          <a:p>
            <a:pPr algn="just"/>
            <a:endParaRPr lang="es-CO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 de dos años</a:t>
            </a:r>
          </a:p>
        </p:txBody>
      </p:sp>
    </p:spTree>
    <p:extLst>
      <p:ext uri="{BB962C8B-B14F-4D97-AF65-F5344CB8AC3E}">
        <p14:creationId xmlns:p14="http://schemas.microsoft.com/office/powerpoint/2010/main" val="115951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36252E74-4CB6-4DEE-9512-14DC53707B37}"/>
              </a:ext>
            </a:extLst>
          </p:cNvPr>
          <p:cNvSpPr/>
          <p:nvPr/>
        </p:nvSpPr>
        <p:spPr>
          <a:xfrm>
            <a:off x="4705107" y="983848"/>
            <a:ext cx="2424895" cy="138896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Junta Directiva de la  EAPB. pública o mixta</a:t>
            </a:r>
            <a:endParaRPr lang="es-CO" dirty="0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E4A146EB-A9AD-4BAB-8634-FF057681C958}"/>
              </a:ext>
            </a:extLst>
          </p:cNvPr>
          <p:cNvSpPr/>
          <p:nvPr/>
        </p:nvSpPr>
        <p:spPr>
          <a:xfrm>
            <a:off x="7714525" y="1678329"/>
            <a:ext cx="2424895" cy="174777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Comité de Participación Comunitaria en salud, COPACOS</a:t>
            </a:r>
            <a:endParaRPr lang="es-CO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8E3B698D-2447-4DAA-AAF6-FA0484BC2D55}"/>
              </a:ext>
            </a:extLst>
          </p:cNvPr>
          <p:cNvSpPr/>
          <p:nvPr/>
        </p:nvSpPr>
        <p:spPr>
          <a:xfrm>
            <a:off x="1365814" y="1678329"/>
            <a:ext cx="2870520" cy="174777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Junta Directiva de la I. P. S. de Carácter hospitalario, pública y mixta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293C561E-C012-4EEF-B941-97EA3948256B}"/>
              </a:ext>
            </a:extLst>
          </p:cNvPr>
          <p:cNvSpPr/>
          <p:nvPr/>
        </p:nvSpPr>
        <p:spPr>
          <a:xfrm>
            <a:off x="1365815" y="4143737"/>
            <a:ext cx="2870520" cy="199084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/>
              <a:t>2 Representantes ante el Comité de Ética Hospitalaria</a:t>
            </a:r>
            <a:endParaRPr lang="es-CO" dirty="0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A1A9CF92-C33E-4796-996C-CD8CCFE1F1EC}"/>
              </a:ext>
            </a:extLst>
          </p:cNvPr>
          <p:cNvSpPr/>
          <p:nvPr/>
        </p:nvSpPr>
        <p:spPr>
          <a:xfrm>
            <a:off x="7714526" y="4143737"/>
            <a:ext cx="2424894" cy="19908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/>
              <a:t>El Consejo Territorial de Seguridad Social en salud</a:t>
            </a:r>
            <a:endParaRPr lang="es-CO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1297A06D-2F61-4801-848E-B8A83D4D5565}"/>
              </a:ext>
            </a:extLst>
          </p:cNvPr>
          <p:cNvSpPr/>
          <p:nvPr/>
        </p:nvSpPr>
        <p:spPr>
          <a:xfrm>
            <a:off x="4820857" y="2986268"/>
            <a:ext cx="2424895" cy="25232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/>
              <a:t>Asociación de Usuarios en la Asamblea General elegirá sus representantes ante: </a:t>
            </a:r>
            <a:endParaRPr lang="es-CO" dirty="0"/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2CC9905A-AD60-4F22-95CE-F27D741F1FD6}"/>
              </a:ext>
            </a:extLst>
          </p:cNvPr>
          <p:cNvSpPr/>
          <p:nvPr/>
        </p:nvSpPr>
        <p:spPr>
          <a:xfrm flipH="1">
            <a:off x="5822066" y="2453833"/>
            <a:ext cx="306727" cy="532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Flecha: hacia abajo 15">
            <a:extLst>
              <a:ext uri="{FF2B5EF4-FFF2-40B4-BE49-F238E27FC236}">
                <a16:creationId xmlns:a16="http://schemas.microsoft.com/office/drawing/2014/main" id="{2A667C85-08A8-4C05-93C2-8BECE70CBFC1}"/>
              </a:ext>
            </a:extLst>
          </p:cNvPr>
          <p:cNvSpPr/>
          <p:nvPr/>
        </p:nvSpPr>
        <p:spPr>
          <a:xfrm rot="3025224">
            <a:off x="7336422" y="3279854"/>
            <a:ext cx="405413" cy="4261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Flecha: hacia abajo 16">
            <a:extLst>
              <a:ext uri="{FF2B5EF4-FFF2-40B4-BE49-F238E27FC236}">
                <a16:creationId xmlns:a16="http://schemas.microsoft.com/office/drawing/2014/main" id="{B18B541F-1589-4685-8203-5E0DCC124FE6}"/>
              </a:ext>
            </a:extLst>
          </p:cNvPr>
          <p:cNvSpPr/>
          <p:nvPr/>
        </p:nvSpPr>
        <p:spPr>
          <a:xfrm rot="7568776" flipH="1" flipV="1">
            <a:off x="4289575" y="3216356"/>
            <a:ext cx="478040" cy="5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id="{0091879D-849D-4DA2-9DA2-F38E4D475F8E}"/>
              </a:ext>
            </a:extLst>
          </p:cNvPr>
          <p:cNvSpPr/>
          <p:nvPr/>
        </p:nvSpPr>
        <p:spPr>
          <a:xfrm rot="20359995">
            <a:off x="4288299" y="5322543"/>
            <a:ext cx="978408" cy="48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74EEDF60-020B-41B7-B4B2-FBBBCA62D77B}"/>
              </a:ext>
            </a:extLst>
          </p:cNvPr>
          <p:cNvSpPr/>
          <p:nvPr/>
        </p:nvSpPr>
        <p:spPr>
          <a:xfrm rot="12488661">
            <a:off x="6686414" y="537193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411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61E9BDE-C792-4C22-B63D-F9C245FAE07C}"/>
              </a:ext>
            </a:extLst>
          </p:cNvPr>
          <p:cNvSpPr txBox="1"/>
          <p:nvPr/>
        </p:nvSpPr>
        <p:spPr>
          <a:xfrm>
            <a:off x="2364130" y="1013313"/>
            <a:ext cx="75900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b="1" dirty="0"/>
              <a:t>Funciones de las Asociaciones de Usuarios</a:t>
            </a:r>
            <a:endParaRPr lang="es-CO" sz="32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78C0495-D200-4FBF-ADB7-9246EBFEF295}"/>
              </a:ext>
            </a:extLst>
          </p:cNvPr>
          <p:cNvSpPr/>
          <p:nvPr/>
        </p:nvSpPr>
        <p:spPr>
          <a:xfrm>
            <a:off x="1527857" y="2095017"/>
            <a:ext cx="2465407" cy="15221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Asesorar en la libre elección de la EAPB - IPS y orientar sobre los servicios prestados.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E27B27CE-83DA-4542-BA57-9C021ECA378F}"/>
              </a:ext>
            </a:extLst>
          </p:cNvPr>
          <p:cNvSpPr/>
          <p:nvPr/>
        </p:nvSpPr>
        <p:spPr>
          <a:xfrm>
            <a:off x="5133371" y="2112840"/>
            <a:ext cx="2465407" cy="150431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Participar en las juntas directivas de las EAPB-IPS y vigilar por el cumplimiento de las decisiones tomadas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ED3675DA-22B5-4C09-8FA6-6D70734D17F8}"/>
              </a:ext>
            </a:extLst>
          </p:cNvPr>
          <p:cNvSpPr/>
          <p:nvPr/>
        </p:nvSpPr>
        <p:spPr>
          <a:xfrm>
            <a:off x="8640501" y="2089780"/>
            <a:ext cx="2627453" cy="16084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Mantener canales de Comunicación con afiliados  y atender sus Peticiones, Quejas, Reclamos, Sugerencias y Felicitaciones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E63D09B-769E-4669-9020-57B107AE000F}"/>
              </a:ext>
            </a:extLst>
          </p:cNvPr>
          <p:cNvSpPr/>
          <p:nvPr/>
        </p:nvSpPr>
        <p:spPr>
          <a:xfrm>
            <a:off x="8733098" y="4519683"/>
            <a:ext cx="2534856" cy="160849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Informar sobre la calidad del servicio y acompañar la apertura de los buzones de quejas y sugerencias de la IPS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9B23A395-C45A-476B-BB49-B802E4F6DE13}"/>
              </a:ext>
            </a:extLst>
          </p:cNvPr>
          <p:cNvSpPr/>
          <p:nvPr/>
        </p:nvSpPr>
        <p:spPr>
          <a:xfrm>
            <a:off x="5254906" y="4629050"/>
            <a:ext cx="2343871" cy="160849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Proponer medidas que mejoren la calidad técnica y humana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88EFC5C-055C-4904-ADA2-136DA4DDAD3B}"/>
              </a:ext>
            </a:extLst>
          </p:cNvPr>
          <p:cNvSpPr/>
          <p:nvPr/>
        </p:nvSpPr>
        <p:spPr>
          <a:xfrm>
            <a:off x="1527857" y="4639801"/>
            <a:ext cx="2465408" cy="160849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Ejercer veeduría en la EAPB – IPS y oficinas de atención al usuario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0C40D61C-2217-45B0-B0A6-68EFB9D273D1}"/>
              </a:ext>
            </a:extLst>
          </p:cNvPr>
          <p:cNvSpPr/>
          <p:nvPr/>
        </p:nvSpPr>
        <p:spPr>
          <a:xfrm>
            <a:off x="4051310" y="2651709"/>
            <a:ext cx="978408" cy="48463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4E0D910B-65D1-4027-9ACA-D33B91028356}"/>
              </a:ext>
            </a:extLst>
          </p:cNvPr>
          <p:cNvSpPr/>
          <p:nvPr/>
        </p:nvSpPr>
        <p:spPr>
          <a:xfrm>
            <a:off x="7630435" y="2651709"/>
            <a:ext cx="97840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Flecha: hacia abajo 12">
            <a:extLst>
              <a:ext uri="{FF2B5EF4-FFF2-40B4-BE49-F238E27FC236}">
                <a16:creationId xmlns:a16="http://schemas.microsoft.com/office/drawing/2014/main" id="{BDE521EE-95CB-4914-8FA2-8ABA786014FE}"/>
              </a:ext>
            </a:extLst>
          </p:cNvPr>
          <p:cNvSpPr/>
          <p:nvPr/>
        </p:nvSpPr>
        <p:spPr>
          <a:xfrm>
            <a:off x="9699584" y="3831219"/>
            <a:ext cx="497711" cy="6884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Flecha: hacia la izquierda 13">
            <a:extLst>
              <a:ext uri="{FF2B5EF4-FFF2-40B4-BE49-F238E27FC236}">
                <a16:creationId xmlns:a16="http://schemas.microsoft.com/office/drawing/2014/main" id="{4AF7697C-15E8-48D5-BFE1-4FBC8C012725}"/>
              </a:ext>
            </a:extLst>
          </p:cNvPr>
          <p:cNvSpPr/>
          <p:nvPr/>
        </p:nvSpPr>
        <p:spPr>
          <a:xfrm>
            <a:off x="7665505" y="494866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Flecha: hacia la izquierda 15">
            <a:extLst>
              <a:ext uri="{FF2B5EF4-FFF2-40B4-BE49-F238E27FC236}">
                <a16:creationId xmlns:a16="http://schemas.microsoft.com/office/drawing/2014/main" id="{F17D7BFB-D77F-4C35-AB4D-64E968907E24}"/>
              </a:ext>
            </a:extLst>
          </p:cNvPr>
          <p:cNvSpPr/>
          <p:nvPr/>
        </p:nvSpPr>
        <p:spPr>
          <a:xfrm>
            <a:off x="4149178" y="5081612"/>
            <a:ext cx="978408" cy="484632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55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7FC9F3F-16DA-409A-B84B-6D0F3C473FAA}"/>
              </a:ext>
            </a:extLst>
          </p:cNvPr>
          <p:cNvSpPr txBox="1"/>
          <p:nvPr/>
        </p:nvSpPr>
        <p:spPr>
          <a:xfrm>
            <a:off x="3185932" y="747096"/>
            <a:ext cx="60940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200" b="1" dirty="0"/>
              <a:t>COMITÉ DE ÉTICA HOSPITALARIA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5B55DC4-E297-40AF-B825-7BE4602CE488}"/>
              </a:ext>
            </a:extLst>
          </p:cNvPr>
          <p:cNvSpPr txBox="1"/>
          <p:nvPr/>
        </p:nvSpPr>
        <p:spPr>
          <a:xfrm>
            <a:off x="416690" y="1848277"/>
            <a:ext cx="111811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La finalidad del comité es propender por la humanización en la atención a los pacientes y garantizar el mejoramiento de la calidad en la prestación del servicio público de Salud.</a:t>
            </a:r>
          </a:p>
          <a:p>
            <a:pPr algn="just"/>
            <a:endParaRPr lang="es-CO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3200" dirty="0">
                <a:latin typeface="Arial" pitchFamily="34" charset="0"/>
                <a:cs typeface="Arial" pitchFamily="34" charset="0"/>
              </a:rPr>
              <a:t>Los representantes ante los comités de ética hospitalaria serán elegidos para un periodo máximo hasta por dos años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.</a:t>
            </a:r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Las IPS sean públicas, privadas o mixtas deberán conformar el Comité de Ética Hospitalaria integrado por: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63088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4D06365E-28CC-4E07-9B62-1BCF9C420224}"/>
              </a:ext>
            </a:extLst>
          </p:cNvPr>
          <p:cNvSpPr/>
          <p:nvPr/>
        </p:nvSpPr>
        <p:spPr>
          <a:xfrm>
            <a:off x="1099595" y="972273"/>
            <a:ext cx="2905246" cy="186352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1 Representante equipo medico y </a:t>
            </a:r>
          </a:p>
          <a:p>
            <a:pPr algn="just"/>
            <a:r>
              <a:rPr lang="es-MX" dirty="0">
                <a:solidFill>
                  <a:schemeClr val="tx1"/>
                </a:solidFill>
              </a:rPr>
              <a:t>1 Representante personal de enfermería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202E0081-45B8-4B03-879F-C7D77BF84A4A}"/>
              </a:ext>
            </a:extLst>
          </p:cNvPr>
          <p:cNvSpPr/>
          <p:nvPr/>
        </p:nvSpPr>
        <p:spPr>
          <a:xfrm>
            <a:off x="7920940" y="1006996"/>
            <a:ext cx="3171465" cy="17940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2 Representantes de Asociación de usuarios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F59634D-9075-480F-A7D8-E717172FD208}"/>
              </a:ext>
            </a:extLst>
          </p:cNvPr>
          <p:cNvSpPr/>
          <p:nvPr/>
        </p:nvSpPr>
        <p:spPr>
          <a:xfrm>
            <a:off x="8102275" y="3837008"/>
            <a:ext cx="3078869" cy="1794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2 Delegados de los COPACOS del sector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BB65BCDF-0B3F-40CF-8E13-9184EDB8904F}"/>
              </a:ext>
            </a:extLst>
          </p:cNvPr>
          <p:cNvSpPr/>
          <p:nvPr/>
        </p:nvSpPr>
        <p:spPr>
          <a:xfrm>
            <a:off x="1099595" y="3837008"/>
            <a:ext cx="2905246" cy="18982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El/la Gerente  de la IPS o su Representante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ED7ECFB2-BFFC-486D-A42D-46781B260C69}"/>
              </a:ext>
            </a:extLst>
          </p:cNvPr>
          <p:cNvSpPr/>
          <p:nvPr/>
        </p:nvSpPr>
        <p:spPr>
          <a:xfrm>
            <a:off x="4919788" y="2871213"/>
            <a:ext cx="2264776" cy="221076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Comité de Ética Hospitalaria</a:t>
            </a:r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B1D8C2FF-0CF4-4BAE-84B2-DF589A9B9B5B}"/>
              </a:ext>
            </a:extLst>
          </p:cNvPr>
          <p:cNvSpPr/>
          <p:nvPr/>
        </p:nvSpPr>
        <p:spPr>
          <a:xfrm rot="1144554">
            <a:off x="3976700" y="25934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: hacia abajo 9">
            <a:extLst>
              <a:ext uri="{FF2B5EF4-FFF2-40B4-BE49-F238E27FC236}">
                <a16:creationId xmlns:a16="http://schemas.microsoft.com/office/drawing/2014/main" id="{A0BD007B-BFEE-4AB6-ABB1-48F4F4DD7835}"/>
              </a:ext>
            </a:extLst>
          </p:cNvPr>
          <p:cNvSpPr/>
          <p:nvPr/>
        </p:nvSpPr>
        <p:spPr>
          <a:xfrm rot="3674105">
            <a:off x="7133180" y="238200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: hacia la izquierda 11">
            <a:extLst>
              <a:ext uri="{FF2B5EF4-FFF2-40B4-BE49-F238E27FC236}">
                <a16:creationId xmlns:a16="http://schemas.microsoft.com/office/drawing/2014/main" id="{05D1005A-E25B-4A84-8989-118C04C0601E}"/>
              </a:ext>
            </a:extLst>
          </p:cNvPr>
          <p:cNvSpPr/>
          <p:nvPr/>
        </p:nvSpPr>
        <p:spPr>
          <a:xfrm rot="1501882">
            <a:off x="6947682" y="467228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68E61942-E175-493A-9C7A-BDAED07B2676}"/>
              </a:ext>
            </a:extLst>
          </p:cNvPr>
          <p:cNvSpPr/>
          <p:nvPr/>
        </p:nvSpPr>
        <p:spPr>
          <a:xfrm rot="20752660">
            <a:off x="4102366" y="48689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8950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A11F897-BD8A-4F23-A676-031EF0BFF55B}"/>
              </a:ext>
            </a:extLst>
          </p:cNvPr>
          <p:cNvSpPr txBox="1"/>
          <p:nvPr/>
        </p:nvSpPr>
        <p:spPr>
          <a:xfrm>
            <a:off x="3153138" y="209925"/>
            <a:ext cx="60940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FUNCIONES DEL COMITÉ DE ÉTICA HOSPITALARIA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675EEDC-E0C3-478C-815A-A8851FC28898}"/>
              </a:ext>
            </a:extLst>
          </p:cNvPr>
          <p:cNvSpPr/>
          <p:nvPr/>
        </p:nvSpPr>
        <p:spPr>
          <a:xfrm>
            <a:off x="1776713" y="1667282"/>
            <a:ext cx="2945757" cy="13773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Promover programas de promoción y prevención en el cuidado de la salud individual, familiar, ambiental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FD3EAB1-A37A-40F3-89F7-2F884A427931}"/>
              </a:ext>
            </a:extLst>
          </p:cNvPr>
          <p:cNvSpPr/>
          <p:nvPr/>
        </p:nvSpPr>
        <p:spPr>
          <a:xfrm>
            <a:off x="7334009" y="1667281"/>
            <a:ext cx="3216797" cy="1377387"/>
          </a:xfrm>
          <a:prstGeom prst="roundRect">
            <a:avLst>
              <a:gd name="adj" fmla="val 3179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Divulgar entre los funcionarios y la comunidad usuaria de servicios los derechos y deberes en salud.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0C285CA-0673-4087-9702-72952C1FB230}"/>
              </a:ext>
            </a:extLst>
          </p:cNvPr>
          <p:cNvSpPr/>
          <p:nvPr/>
        </p:nvSpPr>
        <p:spPr>
          <a:xfrm>
            <a:off x="7334009" y="4502024"/>
            <a:ext cx="3183038" cy="13773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Proponer las medidas que mejoren la oportunidad y la calidad técnica y humana de los servicios de salud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3376CC8C-6F89-49F2-A65F-297C612E0A6C}"/>
              </a:ext>
            </a:extLst>
          </p:cNvPr>
          <p:cNvSpPr/>
          <p:nvPr/>
        </p:nvSpPr>
        <p:spPr>
          <a:xfrm>
            <a:off x="2329405" y="4502024"/>
            <a:ext cx="3183038" cy="15973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Atender y Canalizar las inquietudes y demandas sobre prestación de servicios de la respectiva institución, por violación de los derechos y deberes ciudadanos en salud.</a:t>
            </a: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6C1145DA-D2DE-4930-B491-41C0ED8E835A}"/>
              </a:ext>
            </a:extLst>
          </p:cNvPr>
          <p:cNvSpPr/>
          <p:nvPr/>
        </p:nvSpPr>
        <p:spPr>
          <a:xfrm>
            <a:off x="5488878" y="2014122"/>
            <a:ext cx="978408" cy="4846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: hacia abajo 11">
            <a:extLst>
              <a:ext uri="{FF2B5EF4-FFF2-40B4-BE49-F238E27FC236}">
                <a16:creationId xmlns:a16="http://schemas.microsoft.com/office/drawing/2014/main" id="{41D4BB8E-D029-41FC-A8E6-1C8028804448}"/>
              </a:ext>
            </a:extLst>
          </p:cNvPr>
          <p:cNvSpPr/>
          <p:nvPr/>
        </p:nvSpPr>
        <p:spPr>
          <a:xfrm>
            <a:off x="8507392" y="3235039"/>
            <a:ext cx="484632" cy="97840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Flecha: hacia la izquierda 12">
            <a:extLst>
              <a:ext uri="{FF2B5EF4-FFF2-40B4-BE49-F238E27FC236}">
                <a16:creationId xmlns:a16="http://schemas.microsoft.com/office/drawing/2014/main" id="{642E7C41-50DE-4592-8D87-27D14DC02A1B}"/>
              </a:ext>
            </a:extLst>
          </p:cNvPr>
          <p:cNvSpPr/>
          <p:nvPr/>
        </p:nvSpPr>
        <p:spPr>
          <a:xfrm>
            <a:off x="5978082" y="5058361"/>
            <a:ext cx="978408" cy="48463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6924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8631</TotalTime>
  <Words>1163</Words>
  <Application>Microsoft Office PowerPoint</Application>
  <PresentationFormat>Panorámica</PresentationFormat>
  <Paragraphs>92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arial</vt:lpstr>
      <vt:lpstr>Calibri</vt:lpstr>
      <vt:lpstr>Calibri Light</vt:lpstr>
      <vt:lpstr>Open Sans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FUNCIÓN CONSEJO TERRITORIAL EN SEGURIDAD SOCIAL EN SALUD</vt:lpstr>
      <vt:lpstr>COMITÉ DE PARTICIPACIÓN COMUNITARIA EN SALUD (COPACO) </vt:lpstr>
      <vt:lpstr>Presentación de PowerPoint</vt:lpstr>
      <vt:lpstr>FUNCIONES</vt:lpstr>
      <vt:lpstr>Presentación de PowerPoint</vt:lpstr>
      <vt:lpstr>LEY 269 DE 1996 (febrero 29) </vt:lpstr>
      <vt:lpstr>Requisitos:  1. Ser mayor de 18 años 2. Residente en el Municipio 3. Estar afiliado a la EAPEB del Municipio 4. Haber asistido el ultimo año a los servicios del hospital 5. No tener en curso procesos legales 6. No tener contrato de prestacion  de servicios con la IPS en forma directa o familiares en  segundo grado de consanguinidad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CAROLINA BALDRICH MEJIA</dc:creator>
  <cp:lastModifiedBy>Programas Especiales Hospital San Juan Bautista E.S.E</cp:lastModifiedBy>
  <cp:revision>596</cp:revision>
  <cp:lastPrinted>2016-01-28T18:18:02Z</cp:lastPrinted>
  <dcterms:created xsi:type="dcterms:W3CDTF">2015-09-30T13:37:39Z</dcterms:created>
  <dcterms:modified xsi:type="dcterms:W3CDTF">2021-09-30T21:33:26Z</dcterms:modified>
</cp:coreProperties>
</file>